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90" r:id="rId2"/>
    <p:sldId id="265" r:id="rId3"/>
    <p:sldId id="267" r:id="rId4"/>
    <p:sldId id="281" r:id="rId5"/>
    <p:sldId id="285" r:id="rId6"/>
    <p:sldId id="276" r:id="rId7"/>
    <p:sldId id="270" r:id="rId8"/>
    <p:sldId id="257" r:id="rId9"/>
    <p:sldId id="277" r:id="rId10"/>
    <p:sldId id="269" r:id="rId11"/>
    <p:sldId id="259" r:id="rId12"/>
    <p:sldId id="271" r:id="rId13"/>
    <p:sldId id="282" r:id="rId14"/>
    <p:sldId id="260" r:id="rId15"/>
    <p:sldId id="278" r:id="rId16"/>
    <p:sldId id="272" r:id="rId17"/>
    <p:sldId id="286" r:id="rId18"/>
    <p:sldId id="274" r:id="rId19"/>
    <p:sldId id="287" r:id="rId20"/>
    <p:sldId id="262" r:id="rId21"/>
    <p:sldId id="283" r:id="rId22"/>
    <p:sldId id="268" r:id="rId23"/>
    <p:sldId id="280" r:id="rId24"/>
    <p:sldId id="266" r:id="rId25"/>
    <p:sldId id="284" r:id="rId26"/>
    <p:sldId id="279" r:id="rId27"/>
    <p:sldId id="264" r:id="rId28"/>
    <p:sldId id="273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83994-1A8C-49B7-8242-F77B50768E2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0A66A-D144-420B-B99B-322E83E6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0A66A-D144-420B-B99B-322E83E6CB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DC91-0EE0-49DA-AC68-926464242F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33799"/>
            <a:ext cx="2533670" cy="332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33799"/>
            <a:ext cx="2533670" cy="332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A2E2910-8AF8-48C0-9824-1DA6ED934AA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3A99F5E-0A56-49A6-93C1-A7FDA3F03F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2 7"/>
          <p:cNvSpPr/>
          <p:nvPr/>
        </p:nvSpPr>
        <p:spPr>
          <a:xfrm>
            <a:off x="-267892" y="-381000"/>
            <a:ext cx="9411892" cy="8382000"/>
          </a:xfrm>
          <a:prstGeom prst="irregularSeal2">
            <a:avLst/>
          </a:pr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381000"/>
            <a:ext cx="5695950" cy="7483475"/>
          </a:xfrm>
          <a:prstGeom prst="rect">
            <a:avLst/>
          </a:prstGeom>
        </p:spPr>
      </p:pic>
      <p:sp>
        <p:nvSpPr>
          <p:cNvPr id="15" name="Block Arc 14"/>
          <p:cNvSpPr/>
          <p:nvPr/>
        </p:nvSpPr>
        <p:spPr>
          <a:xfrm>
            <a:off x="785812" y="194310"/>
            <a:ext cx="3057525" cy="302895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FF0000"/>
                </a:solidFill>
                <a:effectLst/>
                <a:latin typeface="Century Gothic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 Box 20"/>
          <p:cNvSpPr txBox="1"/>
          <p:nvPr/>
        </p:nvSpPr>
        <p:spPr>
          <a:xfrm>
            <a:off x="1400175" y="811994"/>
            <a:ext cx="1828800" cy="18310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9372746"/>
              </a:avLst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cap="small" dirty="0">
                <a:ln>
                  <a:noFill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Times New Roman"/>
              </a:rPr>
              <a:t>The Wonders of </a:t>
            </a:r>
            <a:r>
              <a:rPr lang="en-US" sz="3200" b="1" cap="small" dirty="0" smtClean="0">
                <a:ln>
                  <a:noFill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Times New Roman"/>
              </a:rPr>
              <a:t>Physics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cap="small" dirty="0" smtClean="0"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Times New Roman"/>
              </a:rPr>
              <a:t>2018</a:t>
            </a:r>
            <a:endParaRPr lang="en-US" sz="900" cap="small" dirty="0">
              <a:solidFill>
                <a:schemeClr val="bg1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12937" y="2332036"/>
            <a:ext cx="5402463" cy="2697163"/>
          </a:xfrm>
          <a:prstGeom prst="roundRect">
            <a:avLst>
              <a:gd name="adj" fmla="val 1393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sz="4800" cap="al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4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Anniversary</a:t>
            </a:r>
          </a:p>
          <a:p>
            <a:pPr algn="ctr"/>
            <a:r>
              <a:rPr lang="en-US" sz="4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Celebration!</a:t>
            </a:r>
            <a:endParaRPr lang="en-US" sz="4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1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long is an average AM radio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10 feet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5 inches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300 yards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250 feet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2514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That’s why AM radio stations can be detected farther away than FM ones.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4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Emily Ehlerding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28531" cy="4373563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Emily is a graduate student in the Medical </a:t>
            </a:r>
            <a:r>
              <a:rPr lang="en-US" dirty="0"/>
              <a:t>P</a:t>
            </a:r>
            <a:r>
              <a:rPr lang="en-US" dirty="0" smtClean="0"/>
              <a:t>hysics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She’s from Decatur,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she were to host a radio show, it would be one with old-school country music.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9070" y="2683934"/>
            <a:ext cx="46058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world record for most weather forecasts read in 1 minute on the radio?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68 cities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30 cities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87 cities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52 cities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2514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959" y="4876800"/>
            <a:ext cx="717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DJ in Pakistan read the forecast high temperatures for 68 cities in one minute on August 18, 2012.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7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6705600" cy="55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Michael </a:t>
            </a:r>
            <a:r>
              <a:rPr lang="en-US" dirty="0" err="1" smtClean="0"/>
              <a:t>Winokur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2286000" cy="33740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5257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Dr. </a:t>
            </a:r>
            <a:r>
              <a:rPr lang="en-US" sz="2400" dirty="0" err="1" smtClean="0"/>
              <a:t>Winokur</a:t>
            </a:r>
            <a:r>
              <a:rPr lang="en-US" sz="2400" dirty="0" smtClean="0"/>
              <a:t> is a professor of physics at 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His research is in condensed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 out those glasses!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Donations are 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315200" cy="4373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Donations help us continue to present The Wonders of Physics year after year!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Donation bins are located outside of the lecture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Donate online!  Visit wonders.physics.wisc.edu </a:t>
            </a:r>
            <a:br>
              <a:rPr lang="en-US" sz="2600" dirty="0" smtClean="0"/>
            </a:br>
            <a:r>
              <a:rPr lang="en-US" sz="2600" dirty="0" smtClean="0"/>
              <a:t>and click the Donate tab</a:t>
            </a:r>
          </a:p>
          <a:p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40" y="4191000"/>
            <a:ext cx="1996810" cy="19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is the world-record radio marathon by a single DJ?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101 hours, 15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205 hours, 2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26 hours, 32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53 hours, 47 minutes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46482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DJ in Italy stayed on the radio for 205 hours… we hope that he slept somewhere in there.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3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37336"/>
            <a:ext cx="4506684" cy="2530315"/>
          </a:xfrm>
          <a:prstGeom prst="parallelogram">
            <a:avLst>
              <a:gd name="adj" fmla="val 20859"/>
            </a:avLst>
          </a:prstGeom>
          <a:effectLst>
            <a:softEdge rad="139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the cast: Ryan </a:t>
            </a:r>
            <a:r>
              <a:rPr lang="en-US" dirty="0" err="1" smtClean="0"/>
              <a:t>Norval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427"/>
            <a:ext cx="8458200" cy="2438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Ryan is a graduate student studying plasma physics.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 wants to make plasma devices for satellites or medical devices.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91000"/>
            <a:ext cx="34290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If he won the lottery, he’d buy a boat and become a pirate.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1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/>
          <a:lstStyle/>
          <a:p>
            <a:pPr algn="ctr"/>
            <a:r>
              <a:rPr lang="en-US" dirty="0" smtClean="0"/>
              <a:t>Don’t miss the physics fair!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Hands-on activities and lab tours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Meet scientists 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Free and open to the public. No tickets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wonders.physics.wisc.edu/physics-fair.htm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3600" dirty="0">
                <a:solidFill>
                  <a:schemeClr val="tx2"/>
                </a:solidFill>
              </a:rPr>
              <a:t>Saturday, February </a:t>
            </a:r>
            <a:r>
              <a:rPr lang="en-US" sz="3600" dirty="0" smtClean="0">
                <a:solidFill>
                  <a:schemeClr val="tx2"/>
                </a:solidFill>
              </a:rPr>
              <a:t>17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from </a:t>
            </a:r>
            <a:r>
              <a:rPr lang="en-US" sz="3600" dirty="0">
                <a:solidFill>
                  <a:schemeClr val="tx2"/>
                </a:solidFill>
              </a:rPr>
              <a:t>11 am to 4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Visit the Wonders of Physics information table and purchase a t-shirt, DVD, or science toy!</a:t>
            </a:r>
          </a:p>
          <a:p>
            <a:pPr algn="ctr"/>
            <a:r>
              <a:rPr lang="en-US" sz="2800" dirty="0" smtClean="0"/>
              <a:t>Visit the Ingersoll Physics Museum</a:t>
            </a:r>
            <a:endParaRPr lang="en-US" sz="2800" dirty="0"/>
          </a:p>
        </p:txBody>
      </p:sp>
      <p:pic>
        <p:nvPicPr>
          <p:cNvPr id="4" name="Picture 3" descr="original_03_Science_olympiad11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9" y="3962400"/>
            <a:ext cx="4115946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9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Clint </a:t>
            </a:r>
            <a:r>
              <a:rPr lang="en-US" dirty="0" err="1" smtClean="0"/>
              <a:t>Sprott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3208" y="1828800"/>
            <a:ext cx="6067591" cy="451485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Sprott</a:t>
            </a:r>
            <a:r>
              <a:rPr lang="en-US" dirty="0" smtClean="0"/>
              <a:t> is from </a:t>
            </a:r>
            <a:r>
              <a:rPr lang="en-US" smtClean="0"/>
              <a:t>Memphis, TN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He’s an Emeritus Professor of Physics at UW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 was an amateur radio operator in the 1950s, and that’s how he became interested in physics!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050158" cy="3075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5800"/>
            <a:ext cx="37930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Kimberly </a:t>
            </a:r>
            <a:r>
              <a:rPr lang="en-US" dirty="0" err="1" smtClean="0"/>
              <a:t>Palladino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476902" cy="25447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4228531" cy="437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Dr. Palladino is an assistant professor of physics here at UW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She’s from Yardley, PA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Her research involves finding neutrinos in detectors one mile underground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She’s been to all 50 states in the USA!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38200"/>
            <a:ext cx="8991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You Matter</a:t>
            </a:r>
          </a:p>
          <a:p>
            <a:pPr algn="ctr"/>
            <a:r>
              <a:rPr lang="en-US" sz="4400" b="1" dirty="0"/>
              <a:t> </a:t>
            </a:r>
            <a:endParaRPr lang="en-US" sz="4400" dirty="0"/>
          </a:p>
          <a:p>
            <a:pPr algn="ctr"/>
            <a:r>
              <a:rPr lang="en-US" sz="4400" dirty="0"/>
              <a:t>Unless you are multiplied by the speed of light squared</a:t>
            </a:r>
          </a:p>
          <a:p>
            <a:pPr algn="ctr"/>
            <a:r>
              <a:rPr lang="en-US" sz="4400" b="1" dirty="0"/>
              <a:t> </a:t>
            </a:r>
            <a:endParaRPr lang="en-US" sz="4400" dirty="0"/>
          </a:p>
          <a:p>
            <a:pPr algn="ctr"/>
            <a:r>
              <a:rPr lang="en-US" sz="4400" b="1" dirty="0"/>
              <a:t>Then You Are Energy </a:t>
            </a:r>
            <a:endParaRPr lang="en-US" sz="44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2890" y="4938951"/>
                <a:ext cx="1125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890" y="4938951"/>
                <a:ext cx="112582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long is an average FM radio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10 feet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5 inches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300 yards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250 feet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19812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Compare that to the wavelength of visible light – </a:t>
            </a:r>
          </a:p>
          <a:p>
            <a:pPr algn="ctr"/>
            <a:r>
              <a:rPr lang="en-US" sz="2400" dirty="0" smtClean="0"/>
              <a:t>0.000015 inches!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8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err="1" smtClean="0"/>
              <a:t>Akire</a:t>
            </a:r>
            <a:r>
              <a:rPr lang="en-US" dirty="0" smtClean="0"/>
              <a:t> </a:t>
            </a:r>
            <a:r>
              <a:rPr lang="en-US" dirty="0" err="1" smtClean="0"/>
              <a:t>Trestrail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2895600" cy="350478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600200"/>
            <a:ext cx="457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Akire</a:t>
            </a:r>
            <a:r>
              <a:rPr lang="en-US" sz="2400" dirty="0" smtClean="0"/>
              <a:t> is a graduate student in Medical Physics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He’s from Trinidad and Tobago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0"/>
            <a:ext cx="3921457" cy="23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“AM” stand for in radio?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Ante meridiem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After midnight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Amplitude modulation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Awesome music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1836" y="2819714"/>
            <a:ext cx="3775364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3697904"/>
            <a:ext cx="3276600" cy="2559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36" y="451616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AM radio, the amplitude of the wave is changed. In FM, it’s the frequency that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the cast: Peter </a:t>
            </a:r>
            <a:r>
              <a:rPr lang="en-US" dirty="0" err="1" smtClean="0"/>
              <a:t>Weix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Peter is the Chief Operations-Facilities Engineer for the Madison Symmetric Torus.</a:t>
            </a:r>
          </a:p>
          <a:p>
            <a:endParaRPr lang="en-US" sz="2400" dirty="0" smtClean="0"/>
          </a:p>
          <a:p>
            <a:r>
              <a:rPr lang="en-US" sz="2400" dirty="0" smtClean="0"/>
              <a:t>He thinks it would be awesome to be a locomotive engineer. Choo-</a:t>
            </a:r>
            <a:r>
              <a:rPr lang="en-US" sz="2400" dirty="0" err="1" smtClean="0"/>
              <a:t>choo</a:t>
            </a:r>
            <a:r>
              <a:rPr lang="en-US" sz="2400" dirty="0" smtClean="0"/>
              <a:t>!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1400" y="4038600"/>
            <a:ext cx="419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He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used to work for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a company that helped the space shuttle program!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2667000" cy="2667000"/>
          </a:xfrm>
          <a:prstGeom prst="flowChartAlternateProcess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560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Wonders of Physics shows are available on DVD and online!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7" y="2094949"/>
            <a:ext cx="8534400" cy="2895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Order any of the past 33 years of shows on DVD, or order the whole set!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Click the Gallery tab on our website to watch all of the past shows online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90999"/>
            <a:ext cx="3148131" cy="23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07" y="4325108"/>
            <a:ext cx="4461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DVDs are available at the Wonders of Physics information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Steve </a:t>
            </a:r>
            <a:r>
              <a:rPr lang="en-US" dirty="0" err="1" smtClean="0"/>
              <a:t>Narf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/>
          <a:stretch/>
        </p:blipFill>
        <p:spPr>
          <a:xfrm rot="5400000">
            <a:off x="-471444" y="2452644"/>
            <a:ext cx="4242921" cy="299523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1905000"/>
            <a:ext cx="44958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Mr. </a:t>
            </a:r>
            <a:r>
              <a:rPr lang="en-US" sz="3200" dirty="0" err="1" smtClean="0"/>
              <a:t>Narf</a:t>
            </a:r>
            <a:r>
              <a:rPr lang="en-US" sz="3200" dirty="0" smtClean="0"/>
              <a:t> is the one in charge of </a:t>
            </a:r>
            <a:r>
              <a:rPr lang="en-US" sz="3200" u="sng" dirty="0" smtClean="0"/>
              <a:t>ALL</a:t>
            </a:r>
            <a:r>
              <a:rPr lang="en-US" sz="3200" dirty="0" smtClean="0"/>
              <a:t> of our awesome demonstrations for these shows!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2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is the world-record underwater radio broadcast?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10 hours, 15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3 hours, 48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7 hours, 54 minutes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5 hours, 25 minutes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46482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broadcast took place with the DJ in a huge water tank, complete with sharks and sting rays!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0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Please visit http://wonders.physics.wisc.edu and click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</a:t>
            </a:r>
            <a:r>
              <a:rPr lang="en-US" sz="2800" dirty="0" smtClean="0"/>
              <a:t> tab to find out how </a:t>
            </a:r>
            <a:r>
              <a:rPr lang="en-US" sz="2800" u="sng" dirty="0" smtClean="0"/>
              <a:t>you</a:t>
            </a:r>
            <a:r>
              <a:rPr lang="en-US" sz="2800" dirty="0" smtClean="0"/>
              <a:t> can make a difference!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86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was the first public radio broadcast in Wisconsin?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1902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1917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1933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1928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4582" y="2438400"/>
            <a:ext cx="1456617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943833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That’s why we are celebrating the 100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 this year!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6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4850"/>
            <a:ext cx="7391400" cy="49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the cast: Mike Randall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1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Mike was the former Senior Outreach Coordinator for The Wonders of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President of “The Physics Experience” (ask him about doing physics shows for you!)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used to design sensors for space shuttle engines and other rockets!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2670048" cy="2321781"/>
          </a:xfrm>
          <a:prstGeom prst="ellipse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730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2645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Demonstrations: </a:t>
            </a:r>
            <a:r>
              <a:rPr lang="en-US" sz="3600" dirty="0" smtClean="0"/>
              <a:t>A sourcebook for teachers of physics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7244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Professor Clint </a:t>
            </a:r>
            <a:r>
              <a:rPr lang="en-US" sz="2000" dirty="0" err="1" smtClean="0"/>
              <a:t>Sprott’s</a:t>
            </a:r>
            <a:r>
              <a:rPr lang="en-US" sz="2000" dirty="0" smtClean="0"/>
              <a:t> book is a great resource for any science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contains detailed descriptions of 85 physics demonstrations used in The Wonders of Physics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Videos for the demonstrations are online at:</a:t>
            </a:r>
            <a:br>
              <a:rPr lang="en-US" sz="2000" dirty="0" smtClean="0"/>
            </a:br>
            <a:r>
              <a:rPr lang="en-US" sz="1500" dirty="0" smtClean="0"/>
              <a:t>http://physicsdemonstrationsvideos.com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is available on amazon.com for $49.95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93710"/>
            <a:ext cx="32448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74907" y="5105400"/>
            <a:ext cx="5734050" cy="153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kitchen appliance uses a form of radio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Toaster oven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Coffee maker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Refrigerator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Microwave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27432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550" y="4495800"/>
            <a:ext cx="71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Microwaves are just a bit smaller than FM radio waves.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cast:</a:t>
            </a:r>
            <a:br>
              <a:rPr lang="en-US" dirty="0" smtClean="0"/>
            </a:br>
            <a:r>
              <a:rPr lang="en-US" dirty="0" smtClean="0"/>
              <a:t>Terry </a:t>
            </a:r>
            <a:r>
              <a:rPr lang="en-US" dirty="0" err="1" smtClean="0"/>
              <a:t>Craney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05000"/>
            <a:ext cx="4495800" cy="3535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Mr. </a:t>
            </a:r>
            <a:r>
              <a:rPr lang="en-US" dirty="0" err="1" smtClean="0"/>
              <a:t>Craney</a:t>
            </a:r>
            <a:r>
              <a:rPr lang="en-US" dirty="0" smtClean="0"/>
              <a:t> was a professor of physics and math in Green Bay, WI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 has his private pilot’s license – and during the exam, he actually flew backwards because of strong headwinds!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3400" y="26670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Wonders of Physics traveling show can visit your school!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6612"/>
            <a:ext cx="4800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Thousands of traveling shows have been presented to 100,000+ students in Wisconsin and 36 other states</a:t>
            </a:r>
          </a:p>
          <a:p>
            <a:endParaRPr lang="en-US" sz="2000" dirty="0" smtClean="0"/>
          </a:p>
          <a:p>
            <a:r>
              <a:rPr lang="en-US" sz="2000" dirty="0" smtClean="0"/>
              <a:t>The Wonders of Physics shows make a great science assembly program for school groups of all grade levels</a:t>
            </a:r>
          </a:p>
          <a:p>
            <a:endParaRPr lang="en-US" sz="2000" dirty="0" smtClean="0"/>
          </a:p>
          <a:p>
            <a:r>
              <a:rPr lang="en-US" sz="2000" dirty="0" smtClean="0"/>
              <a:t>Visit our website for more info:</a:t>
            </a:r>
            <a:br>
              <a:rPr lang="en-US" sz="2000" dirty="0" smtClean="0"/>
            </a:br>
            <a:r>
              <a:rPr lang="en-US" sz="1800" dirty="0" smtClean="0"/>
              <a:t>http://wonders.physics.wisc.edu</a:t>
            </a:r>
          </a:p>
          <a:p>
            <a:endParaRPr lang="en-US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19400"/>
            <a:ext cx="2667000" cy="30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1977</TotalTime>
  <Words>948</Words>
  <Application>Microsoft Office PowerPoint</Application>
  <PresentationFormat>On-screen Show (4:3)</PresentationFormat>
  <Paragraphs>151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Essential</vt:lpstr>
      <vt:lpstr>PowerPoint Presentation</vt:lpstr>
      <vt:lpstr>Meet the cast: Clint Sprott</vt:lpstr>
      <vt:lpstr>When was the first public radio broadcast in Wisconsin?</vt:lpstr>
      <vt:lpstr>PowerPoint Presentation</vt:lpstr>
      <vt:lpstr>Meet the cast: Mike Randall</vt:lpstr>
      <vt:lpstr>Physics Demonstrations: A sourcebook for teachers of physics</vt:lpstr>
      <vt:lpstr>Which kitchen appliance uses a form of radio waves?</vt:lpstr>
      <vt:lpstr>Meet the cast: Terry Craney</vt:lpstr>
      <vt:lpstr>The Wonders of Physics traveling show can visit your school!</vt:lpstr>
      <vt:lpstr>How long is an average AM radio wave?</vt:lpstr>
      <vt:lpstr>Meet the cast: Emily Ehlerding</vt:lpstr>
      <vt:lpstr>What’s the world record for most weather forecasts read in 1 minute on the radio?</vt:lpstr>
      <vt:lpstr>PowerPoint Presentation</vt:lpstr>
      <vt:lpstr>Meet the Cast: Michael Winokur</vt:lpstr>
      <vt:lpstr>Donations are welcome!</vt:lpstr>
      <vt:lpstr>How long is the world-record radio marathon by a single DJ?</vt:lpstr>
      <vt:lpstr>Meet the cast: Ryan Norval</vt:lpstr>
      <vt:lpstr>Don’t miss the physics fair!</vt:lpstr>
      <vt:lpstr>After the show…</vt:lpstr>
      <vt:lpstr>Meet the cast: Kimberly Palladino</vt:lpstr>
      <vt:lpstr>PowerPoint Presentation</vt:lpstr>
      <vt:lpstr>How long is an average FM radio wave?</vt:lpstr>
      <vt:lpstr>Meet the cast: Akire Trestrail</vt:lpstr>
      <vt:lpstr>What does “AM” stand for in radio?</vt:lpstr>
      <vt:lpstr>Meet the cast: Peter Weix</vt:lpstr>
      <vt:lpstr>The Wonders of Physics shows are available on DVD and online!</vt:lpstr>
      <vt:lpstr>Meet the Cast: Steve Narf</vt:lpstr>
      <vt:lpstr>How long is the world-record underwater radio broadcast?</vt:lpstr>
      <vt:lpstr>Funding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Ehlerding Emily B</dc:creator>
  <cp:lastModifiedBy>Ehlerding Emily B</cp:lastModifiedBy>
  <cp:revision>74</cp:revision>
  <dcterms:created xsi:type="dcterms:W3CDTF">2018-01-30T19:57:33Z</dcterms:created>
  <dcterms:modified xsi:type="dcterms:W3CDTF">2018-02-06T20:30:27Z</dcterms:modified>
</cp:coreProperties>
</file>