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300" r:id="rId2"/>
    <p:sldId id="277" r:id="rId3"/>
    <p:sldId id="296" r:id="rId4"/>
    <p:sldId id="283" r:id="rId5"/>
    <p:sldId id="297" r:id="rId6"/>
    <p:sldId id="280" r:id="rId7"/>
    <p:sldId id="308" r:id="rId8"/>
    <p:sldId id="281" r:id="rId9"/>
    <p:sldId id="309" r:id="rId10"/>
    <p:sldId id="276" r:id="rId11"/>
    <p:sldId id="310" r:id="rId12"/>
    <p:sldId id="278" r:id="rId13"/>
    <p:sldId id="313" r:id="rId14"/>
    <p:sldId id="299" r:id="rId15"/>
    <p:sldId id="275" r:id="rId16"/>
    <p:sldId id="314" r:id="rId17"/>
    <p:sldId id="288" r:id="rId18"/>
    <p:sldId id="282" r:id="rId19"/>
    <p:sldId id="295" r:id="rId20"/>
    <p:sldId id="279" r:id="rId21"/>
    <p:sldId id="298" r:id="rId22"/>
    <p:sldId id="306" r:id="rId23"/>
    <p:sldId id="304" r:id="rId24"/>
    <p:sldId id="305" r:id="rId25"/>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38FF5F"/>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Objects="1">
      <p:cViewPr>
        <p:scale>
          <a:sx n="100" d="100"/>
          <a:sy n="100" d="100"/>
        </p:scale>
        <p:origin x="-2536" y="-5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printerSettings" Target="printerSettings/printerSettings1.bin"/><Relationship Id="rId27" Type="http://schemas.openxmlformats.org/officeDocument/2006/relationships/presProps" Target="presProps.xml"/><Relationship Id="rId28" Type="http://schemas.openxmlformats.org/officeDocument/2006/relationships/viewProps" Target="viewProps.xml"/><Relationship Id="rId29" Type="http://schemas.openxmlformats.org/officeDocument/2006/relationships/theme" Target="theme/theme1.xml"/><Relationship Id="rId30"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F8A7B042-D276-5548-9953-F64EF941AF36}" type="datetime1">
              <a:rPr lang="en-US"/>
              <a:pPr>
                <a:defRPr/>
              </a:pPr>
              <a:t>2/7/15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BBC87BC-07CF-6641-9DCB-94F349C36524}" type="slidenum">
              <a:rPr lang="en-US"/>
              <a:pPr>
                <a:defRPr/>
              </a:pPr>
              <a:t>‹#›</a:t>
            </a:fld>
            <a:endParaRPr lang="en-US"/>
          </a:p>
        </p:txBody>
      </p:sp>
    </p:spTree>
    <p:extLst>
      <p:ext uri="{BB962C8B-B14F-4D97-AF65-F5344CB8AC3E}">
        <p14:creationId xmlns:p14="http://schemas.microsoft.com/office/powerpoint/2010/main" val="4097782035"/>
      </p:ext>
    </p:extLst>
  </p:cSld>
  <p:clrMapOvr>
    <a:masterClrMapping/>
  </p:clrMapOvr>
  <p:transition xmlns:p14="http://schemas.microsoft.com/office/powerpoint/2010/main" spd="slow" advClick="0" advTm="10000">
    <p:pull/>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1EC8C6D-2E80-4245-88A3-0CEB7E450E79}" type="datetime1">
              <a:rPr lang="en-US"/>
              <a:pPr>
                <a:defRPr/>
              </a:pPr>
              <a:t>2/7/15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B2ED6A2-8F7C-544A-9F87-D84F00A7DD85}" type="slidenum">
              <a:rPr lang="en-US"/>
              <a:pPr>
                <a:defRPr/>
              </a:pPr>
              <a:t>‹#›</a:t>
            </a:fld>
            <a:endParaRPr lang="en-US"/>
          </a:p>
        </p:txBody>
      </p:sp>
    </p:spTree>
    <p:extLst>
      <p:ext uri="{BB962C8B-B14F-4D97-AF65-F5344CB8AC3E}">
        <p14:creationId xmlns:p14="http://schemas.microsoft.com/office/powerpoint/2010/main" val="731750860"/>
      </p:ext>
    </p:extLst>
  </p:cSld>
  <p:clrMapOvr>
    <a:masterClrMapping/>
  </p:clrMapOvr>
  <p:transition xmlns:p14="http://schemas.microsoft.com/office/powerpoint/2010/main" spd="slow" advClick="0" advTm="10000">
    <p:pull/>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0AF7A4E-40FE-6E40-A549-302868B47F65}" type="datetime1">
              <a:rPr lang="en-US"/>
              <a:pPr>
                <a:defRPr/>
              </a:pPr>
              <a:t>2/7/15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C91041F-C8B7-474B-9AC6-668D17F8F11E}" type="slidenum">
              <a:rPr lang="en-US"/>
              <a:pPr>
                <a:defRPr/>
              </a:pPr>
              <a:t>‹#›</a:t>
            </a:fld>
            <a:endParaRPr lang="en-US"/>
          </a:p>
        </p:txBody>
      </p:sp>
    </p:spTree>
    <p:extLst>
      <p:ext uri="{BB962C8B-B14F-4D97-AF65-F5344CB8AC3E}">
        <p14:creationId xmlns:p14="http://schemas.microsoft.com/office/powerpoint/2010/main" val="962771331"/>
      </p:ext>
    </p:extLst>
  </p:cSld>
  <p:clrMapOvr>
    <a:masterClrMapping/>
  </p:clrMapOvr>
  <p:transition xmlns:p14="http://schemas.microsoft.com/office/powerpoint/2010/main" spd="slow" advClick="0" advTm="10000">
    <p:pull/>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3B191FD-FF82-8C49-B11A-6AC93064CA1F}" type="datetime1">
              <a:rPr lang="en-US"/>
              <a:pPr>
                <a:defRPr/>
              </a:pPr>
              <a:t>2/7/15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5E913F9-D778-054D-94E3-58CE5906C57D}" type="slidenum">
              <a:rPr lang="en-US"/>
              <a:pPr>
                <a:defRPr/>
              </a:pPr>
              <a:t>‹#›</a:t>
            </a:fld>
            <a:endParaRPr lang="en-US"/>
          </a:p>
        </p:txBody>
      </p:sp>
    </p:spTree>
    <p:extLst>
      <p:ext uri="{BB962C8B-B14F-4D97-AF65-F5344CB8AC3E}">
        <p14:creationId xmlns:p14="http://schemas.microsoft.com/office/powerpoint/2010/main" val="986086472"/>
      </p:ext>
    </p:extLst>
  </p:cSld>
  <p:clrMapOvr>
    <a:masterClrMapping/>
  </p:clrMapOvr>
  <p:transition xmlns:p14="http://schemas.microsoft.com/office/powerpoint/2010/main" spd="slow" advClick="0" advTm="10000">
    <p:pull/>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DAE8F321-C9F2-0C40-916E-6214CF311C22}" type="datetime1">
              <a:rPr lang="en-US"/>
              <a:pPr>
                <a:defRPr/>
              </a:pPr>
              <a:t>2/7/15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5A249E4-6C0A-3945-BBF8-A0EA6DB3790B}" type="slidenum">
              <a:rPr lang="en-US"/>
              <a:pPr>
                <a:defRPr/>
              </a:pPr>
              <a:t>‹#›</a:t>
            </a:fld>
            <a:endParaRPr lang="en-US"/>
          </a:p>
        </p:txBody>
      </p:sp>
    </p:spTree>
    <p:extLst>
      <p:ext uri="{BB962C8B-B14F-4D97-AF65-F5344CB8AC3E}">
        <p14:creationId xmlns:p14="http://schemas.microsoft.com/office/powerpoint/2010/main" val="1432878989"/>
      </p:ext>
    </p:extLst>
  </p:cSld>
  <p:clrMapOvr>
    <a:masterClrMapping/>
  </p:clrMapOvr>
  <p:transition xmlns:p14="http://schemas.microsoft.com/office/powerpoint/2010/main" spd="slow" advClick="0" advTm="10000">
    <p:pull/>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DC7B49B7-EF6C-2943-A604-326C4D5FEAE8}" type="datetime1">
              <a:rPr lang="en-US"/>
              <a:pPr>
                <a:defRPr/>
              </a:pPr>
              <a:t>2/7/15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6D874CB-3D80-5745-86CC-7DF0093638AD}" type="slidenum">
              <a:rPr lang="en-US"/>
              <a:pPr>
                <a:defRPr/>
              </a:pPr>
              <a:t>‹#›</a:t>
            </a:fld>
            <a:endParaRPr lang="en-US"/>
          </a:p>
        </p:txBody>
      </p:sp>
    </p:spTree>
    <p:extLst>
      <p:ext uri="{BB962C8B-B14F-4D97-AF65-F5344CB8AC3E}">
        <p14:creationId xmlns:p14="http://schemas.microsoft.com/office/powerpoint/2010/main" val="2927384212"/>
      </p:ext>
    </p:extLst>
  </p:cSld>
  <p:clrMapOvr>
    <a:masterClrMapping/>
  </p:clrMapOvr>
  <p:transition xmlns:p14="http://schemas.microsoft.com/office/powerpoint/2010/main" spd="slow" advClick="0" advTm="10000">
    <p:pull/>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464EC312-CBBE-4945-88CD-93A6ECFF44BD}" type="datetime1">
              <a:rPr lang="en-US"/>
              <a:pPr>
                <a:defRPr/>
              </a:pPr>
              <a:t>2/7/15</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AF8C7C82-DB27-1944-A446-5052E275C877}" type="slidenum">
              <a:rPr lang="en-US"/>
              <a:pPr>
                <a:defRPr/>
              </a:pPr>
              <a:t>‹#›</a:t>
            </a:fld>
            <a:endParaRPr lang="en-US"/>
          </a:p>
        </p:txBody>
      </p:sp>
    </p:spTree>
    <p:extLst>
      <p:ext uri="{BB962C8B-B14F-4D97-AF65-F5344CB8AC3E}">
        <p14:creationId xmlns:p14="http://schemas.microsoft.com/office/powerpoint/2010/main" val="3844047252"/>
      </p:ext>
    </p:extLst>
  </p:cSld>
  <p:clrMapOvr>
    <a:masterClrMapping/>
  </p:clrMapOvr>
  <p:transition xmlns:p14="http://schemas.microsoft.com/office/powerpoint/2010/main" spd="slow" advClick="0" advTm="10000">
    <p:pull/>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5413E518-6DF1-FA41-B7DF-4203D7EDF576}" type="datetime1">
              <a:rPr lang="en-US"/>
              <a:pPr>
                <a:defRPr/>
              </a:pPr>
              <a:t>2/7/15</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31117145-676A-9F4B-8C71-97A6A8E27CFB}" type="slidenum">
              <a:rPr lang="en-US"/>
              <a:pPr>
                <a:defRPr/>
              </a:pPr>
              <a:t>‹#›</a:t>
            </a:fld>
            <a:endParaRPr lang="en-US"/>
          </a:p>
        </p:txBody>
      </p:sp>
    </p:spTree>
    <p:extLst>
      <p:ext uri="{BB962C8B-B14F-4D97-AF65-F5344CB8AC3E}">
        <p14:creationId xmlns:p14="http://schemas.microsoft.com/office/powerpoint/2010/main" val="2520798096"/>
      </p:ext>
    </p:extLst>
  </p:cSld>
  <p:clrMapOvr>
    <a:masterClrMapping/>
  </p:clrMapOvr>
  <p:transition xmlns:p14="http://schemas.microsoft.com/office/powerpoint/2010/main" spd="slow" advClick="0" advTm="10000">
    <p:pull/>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23AC763D-CE9A-8E4D-84BD-53B1AA1DFE82}" type="datetime1">
              <a:rPr lang="en-US"/>
              <a:pPr>
                <a:defRPr/>
              </a:pPr>
              <a:t>2/7/15</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79E6AED1-2F27-1041-A9D1-54865015FD0C}" type="slidenum">
              <a:rPr lang="en-US"/>
              <a:pPr>
                <a:defRPr/>
              </a:pPr>
              <a:t>‹#›</a:t>
            </a:fld>
            <a:endParaRPr lang="en-US"/>
          </a:p>
        </p:txBody>
      </p:sp>
    </p:spTree>
    <p:extLst>
      <p:ext uri="{BB962C8B-B14F-4D97-AF65-F5344CB8AC3E}">
        <p14:creationId xmlns:p14="http://schemas.microsoft.com/office/powerpoint/2010/main" val="91768250"/>
      </p:ext>
    </p:extLst>
  </p:cSld>
  <p:clrMapOvr>
    <a:masterClrMapping/>
  </p:clrMapOvr>
  <p:transition xmlns:p14="http://schemas.microsoft.com/office/powerpoint/2010/main" spd="slow" advClick="0" advTm="10000">
    <p:pull/>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1C81AE9-EFF1-E64B-9BF3-CB69F22E40C8}" type="datetime1">
              <a:rPr lang="en-US"/>
              <a:pPr>
                <a:defRPr/>
              </a:pPr>
              <a:t>2/7/15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78B28E0-9541-7D4C-9540-C60E22E56F70}" type="slidenum">
              <a:rPr lang="en-US"/>
              <a:pPr>
                <a:defRPr/>
              </a:pPr>
              <a:t>‹#›</a:t>
            </a:fld>
            <a:endParaRPr lang="en-US"/>
          </a:p>
        </p:txBody>
      </p:sp>
    </p:spTree>
    <p:extLst>
      <p:ext uri="{BB962C8B-B14F-4D97-AF65-F5344CB8AC3E}">
        <p14:creationId xmlns:p14="http://schemas.microsoft.com/office/powerpoint/2010/main" val="1432131424"/>
      </p:ext>
    </p:extLst>
  </p:cSld>
  <p:clrMapOvr>
    <a:masterClrMapping/>
  </p:clrMapOvr>
  <p:transition xmlns:p14="http://schemas.microsoft.com/office/powerpoint/2010/main" spd="slow" advClick="0" advTm="10000">
    <p:pull/>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2A54295-B497-0F4E-9168-7423395DB9B3}" type="datetime1">
              <a:rPr lang="en-US"/>
              <a:pPr>
                <a:defRPr/>
              </a:pPr>
              <a:t>2/7/15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3019683-398F-B14E-B1B1-B1E7E96FF483}" type="slidenum">
              <a:rPr lang="en-US"/>
              <a:pPr>
                <a:defRPr/>
              </a:pPr>
              <a:t>‹#›</a:t>
            </a:fld>
            <a:endParaRPr lang="en-US"/>
          </a:p>
        </p:txBody>
      </p:sp>
    </p:spTree>
    <p:extLst>
      <p:ext uri="{BB962C8B-B14F-4D97-AF65-F5344CB8AC3E}">
        <p14:creationId xmlns:p14="http://schemas.microsoft.com/office/powerpoint/2010/main" val="367733342"/>
      </p:ext>
    </p:extLst>
  </p:cSld>
  <p:clrMapOvr>
    <a:masterClrMapping/>
  </p:clrMapOvr>
  <p:transition xmlns:p14="http://schemas.microsoft.com/office/powerpoint/2010/main" spd="slow" advClick="0" advTm="10000">
    <p:pull/>
  </p:transitio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49000">
              <a:schemeClr val="bg1"/>
            </a:gs>
            <a:gs pos="100000">
              <a:srgbClr val="FF6600"/>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charset="0"/>
              </a:defRPr>
            </a:lvl1pPr>
          </a:lstStyle>
          <a:p>
            <a:pPr>
              <a:defRPr/>
            </a:pPr>
            <a:fld id="{53D8C08C-AE0E-0949-AF4C-E03B2EB3E428}" type="datetime1">
              <a:rPr lang="en-US"/>
              <a:pPr>
                <a:defRPr/>
              </a:pPr>
              <a:t>2/7/15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charset="0"/>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charset="0"/>
              </a:defRPr>
            </a:lvl1pPr>
          </a:lstStyle>
          <a:p>
            <a:pPr>
              <a:defRPr/>
            </a:pPr>
            <a:fld id="{17038143-12EB-9840-9984-82123AAEF21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xmlns:p14="http://schemas.microsoft.com/office/powerpoint/2010/main" spd="slow" advClick="0" advTm="10000">
    <p:pull/>
  </p:transition>
  <p:txStyles>
    <p:titleStyle>
      <a:lvl1pPr algn="ctr" defTabSz="457200" rtl="0" eaLnBrk="0" fontAlgn="base" hangingPunct="0">
        <a:spcBef>
          <a:spcPct val="0"/>
        </a:spcBef>
        <a:spcAft>
          <a:spcPct val="0"/>
        </a:spcAft>
        <a:defRPr sz="4400" kern="1200">
          <a:solidFill>
            <a:schemeClr val="tx1"/>
          </a:solidFill>
          <a:latin typeface="+mj-lt"/>
          <a:ea typeface="ＭＳ Ｐゴシック" pitchFamily="-28" charset="-128"/>
          <a:cs typeface="ＭＳ Ｐゴシック" pitchFamily="-28" charset="-128"/>
        </a:defRPr>
      </a:lvl1pPr>
      <a:lvl2pPr algn="ctr" defTabSz="457200" rtl="0" eaLnBrk="0" fontAlgn="base" hangingPunct="0">
        <a:spcBef>
          <a:spcPct val="0"/>
        </a:spcBef>
        <a:spcAft>
          <a:spcPct val="0"/>
        </a:spcAft>
        <a:defRPr sz="4400">
          <a:solidFill>
            <a:schemeClr val="tx1"/>
          </a:solidFill>
          <a:latin typeface="Calibri" pitchFamily="-28" charset="0"/>
          <a:ea typeface="ＭＳ Ｐゴシック" pitchFamily="-28" charset="-128"/>
          <a:cs typeface="ＭＳ Ｐゴシック" pitchFamily="-28" charset="-128"/>
        </a:defRPr>
      </a:lvl2pPr>
      <a:lvl3pPr algn="ctr" defTabSz="457200" rtl="0" eaLnBrk="0" fontAlgn="base" hangingPunct="0">
        <a:spcBef>
          <a:spcPct val="0"/>
        </a:spcBef>
        <a:spcAft>
          <a:spcPct val="0"/>
        </a:spcAft>
        <a:defRPr sz="4400">
          <a:solidFill>
            <a:schemeClr val="tx1"/>
          </a:solidFill>
          <a:latin typeface="Calibri" pitchFamily="-28" charset="0"/>
          <a:ea typeface="ＭＳ Ｐゴシック" pitchFamily="-28" charset="-128"/>
          <a:cs typeface="ＭＳ Ｐゴシック" pitchFamily="-28" charset="-128"/>
        </a:defRPr>
      </a:lvl3pPr>
      <a:lvl4pPr algn="ctr" defTabSz="457200" rtl="0" eaLnBrk="0" fontAlgn="base" hangingPunct="0">
        <a:spcBef>
          <a:spcPct val="0"/>
        </a:spcBef>
        <a:spcAft>
          <a:spcPct val="0"/>
        </a:spcAft>
        <a:defRPr sz="4400">
          <a:solidFill>
            <a:schemeClr val="tx1"/>
          </a:solidFill>
          <a:latin typeface="Calibri" pitchFamily="-28" charset="0"/>
          <a:ea typeface="ＭＳ Ｐゴシック" pitchFamily="-28" charset="-128"/>
          <a:cs typeface="ＭＳ Ｐゴシック" pitchFamily="-28" charset="-128"/>
        </a:defRPr>
      </a:lvl4pPr>
      <a:lvl5pPr algn="ctr" defTabSz="457200" rtl="0" eaLnBrk="0" fontAlgn="base" hangingPunct="0">
        <a:spcBef>
          <a:spcPct val="0"/>
        </a:spcBef>
        <a:spcAft>
          <a:spcPct val="0"/>
        </a:spcAft>
        <a:defRPr sz="4400">
          <a:solidFill>
            <a:schemeClr val="tx1"/>
          </a:solidFill>
          <a:latin typeface="Calibri" pitchFamily="-28" charset="0"/>
          <a:ea typeface="ＭＳ Ｐゴシック" pitchFamily="-28" charset="-128"/>
          <a:cs typeface="ＭＳ Ｐゴシック" pitchFamily="-28" charset="-128"/>
        </a:defRPr>
      </a:lvl5pPr>
      <a:lvl6pPr marL="457200" algn="ctr" defTabSz="457200" rtl="0" fontAlgn="base">
        <a:spcBef>
          <a:spcPct val="0"/>
        </a:spcBef>
        <a:spcAft>
          <a:spcPct val="0"/>
        </a:spcAft>
        <a:defRPr sz="4400">
          <a:solidFill>
            <a:schemeClr val="tx1"/>
          </a:solidFill>
          <a:latin typeface="Calibri" pitchFamily="-28" charset="0"/>
          <a:ea typeface="ＭＳ Ｐゴシック" pitchFamily="-28" charset="-128"/>
          <a:cs typeface="ＭＳ Ｐゴシック" pitchFamily="-28" charset="-128"/>
        </a:defRPr>
      </a:lvl6pPr>
      <a:lvl7pPr marL="914400" algn="ctr" defTabSz="457200" rtl="0" fontAlgn="base">
        <a:spcBef>
          <a:spcPct val="0"/>
        </a:spcBef>
        <a:spcAft>
          <a:spcPct val="0"/>
        </a:spcAft>
        <a:defRPr sz="4400">
          <a:solidFill>
            <a:schemeClr val="tx1"/>
          </a:solidFill>
          <a:latin typeface="Calibri" pitchFamily="-28" charset="0"/>
          <a:ea typeface="ＭＳ Ｐゴシック" pitchFamily="-28" charset="-128"/>
          <a:cs typeface="ＭＳ Ｐゴシック" pitchFamily="-28" charset="-128"/>
        </a:defRPr>
      </a:lvl7pPr>
      <a:lvl8pPr marL="1371600" algn="ctr" defTabSz="457200" rtl="0" fontAlgn="base">
        <a:spcBef>
          <a:spcPct val="0"/>
        </a:spcBef>
        <a:spcAft>
          <a:spcPct val="0"/>
        </a:spcAft>
        <a:defRPr sz="4400">
          <a:solidFill>
            <a:schemeClr val="tx1"/>
          </a:solidFill>
          <a:latin typeface="Calibri" pitchFamily="-28" charset="0"/>
          <a:ea typeface="ＭＳ Ｐゴシック" pitchFamily="-28" charset="-128"/>
          <a:cs typeface="ＭＳ Ｐゴシック" pitchFamily="-28" charset="-128"/>
        </a:defRPr>
      </a:lvl8pPr>
      <a:lvl9pPr marL="1828800" algn="ctr" defTabSz="457200" rtl="0" fontAlgn="base">
        <a:spcBef>
          <a:spcPct val="0"/>
        </a:spcBef>
        <a:spcAft>
          <a:spcPct val="0"/>
        </a:spcAft>
        <a:defRPr sz="4400">
          <a:solidFill>
            <a:schemeClr val="tx1"/>
          </a:solidFill>
          <a:latin typeface="Calibri" pitchFamily="-28" charset="0"/>
          <a:ea typeface="ＭＳ Ｐゴシック" pitchFamily="-28" charset="-128"/>
          <a:cs typeface="ＭＳ Ｐゴシック" pitchFamily="-28"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pitchFamily="-28" charset="-128"/>
          <a:cs typeface="ＭＳ Ｐゴシック" pitchFamily="-28"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pitchFamily="-28"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pitchFamily="-28"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28"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28"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em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png"/><Relationship Id="rId3" Type="http://schemas.openxmlformats.org/officeDocument/2006/relationships/image" Target="../media/image1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7.png"/><Relationship Id="rId3" Type="http://schemas.openxmlformats.org/officeDocument/2006/relationships/image" Target="../media/image20.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2.png"/><Relationship Id="rId3" Type="http://schemas.openxmlformats.org/officeDocument/2006/relationships/image" Target="../media/image23.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4.png"/><Relationship Id="rId3" Type="http://schemas.openxmlformats.org/officeDocument/2006/relationships/image" Target="../media/image2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4.png"/><Relationship Id="rId3" Type="http://schemas.openxmlformats.org/officeDocument/2006/relationships/image" Target="../media/image2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jpeg"/><Relationship Id="rId3"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TextBox 5"/>
          <p:cNvSpPr txBox="1">
            <a:spLocks noChangeArrowheads="1"/>
          </p:cNvSpPr>
          <p:nvPr/>
        </p:nvSpPr>
        <p:spPr bwMode="auto">
          <a:xfrm>
            <a:off x="77788" y="152400"/>
            <a:ext cx="9070975"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sz="3200" i="1" spc="50" dirty="0">
                <a:ln w="11430"/>
                <a:solidFill>
                  <a:srgbClr val="FF0000"/>
                </a:solidFill>
                <a:effectLst>
                  <a:outerShdw blurRad="76200" dist="50800" dir="5400000" algn="tl" rotWithShape="0">
                    <a:srgbClr val="000000">
                      <a:alpha val="65000"/>
                    </a:srgbClr>
                  </a:outerShdw>
                </a:effectLst>
                <a:latin typeface="Impact"/>
                <a:cs typeface="Impact"/>
              </a:rPr>
              <a:t>Welcome </a:t>
            </a:r>
            <a:r>
              <a:rPr lang="en-US" sz="3200" i="1" spc="50" dirty="0" smtClean="0">
                <a:ln w="11430"/>
                <a:solidFill>
                  <a:srgbClr val="FF0000"/>
                </a:solidFill>
                <a:effectLst>
                  <a:outerShdw blurRad="76200" dist="50800" dir="5400000" algn="tl" rotWithShape="0">
                    <a:srgbClr val="000000">
                      <a:alpha val="65000"/>
                    </a:srgbClr>
                  </a:outerShdw>
                </a:effectLst>
                <a:latin typeface="Impact"/>
                <a:cs typeface="Impact"/>
              </a:rPr>
              <a:t>to the </a:t>
            </a:r>
            <a:r>
              <a:rPr lang="en-US" sz="3200" i="1" spc="50" dirty="0">
                <a:ln w="11430"/>
                <a:solidFill>
                  <a:srgbClr val="FF0000"/>
                </a:solidFill>
                <a:effectLst>
                  <a:outerShdw blurRad="76200" dist="50800" dir="5400000" algn="tl" rotWithShape="0">
                    <a:srgbClr val="000000">
                      <a:alpha val="65000"/>
                    </a:srgbClr>
                  </a:outerShdw>
                </a:effectLst>
                <a:latin typeface="Impact"/>
                <a:cs typeface="Impact"/>
              </a:rPr>
              <a:t>Wonders of Physics 2015!</a:t>
            </a:r>
            <a:endParaRPr lang="en-US" sz="3200" i="1" spc="50" dirty="0" smtClean="0">
              <a:ln w="11430"/>
              <a:solidFill>
                <a:srgbClr val="FF0000"/>
              </a:solidFill>
              <a:effectLst>
                <a:outerShdw blurRad="76200" dist="50800" dir="5400000" algn="tl" rotWithShape="0">
                  <a:srgbClr val="000000">
                    <a:alpha val="65000"/>
                  </a:srgbClr>
                </a:outerShdw>
              </a:effectLst>
              <a:latin typeface="Impact"/>
              <a:cs typeface="Impact"/>
            </a:endParaRPr>
          </a:p>
        </p:txBody>
      </p:sp>
      <p:pic>
        <p:nvPicPr>
          <p:cNvPr id="3" name="Picture 2"/>
          <p:cNvPicPr/>
          <p:nvPr/>
        </p:nvPicPr>
        <p:blipFill>
          <a:blip r:embed="rId2">
            <a:extLst>
              <a:ext uri="{28A0092B-C50C-407E-A947-70E740481C1C}">
                <a14:useLocalDpi xmlns:a14="http://schemas.microsoft.com/office/drawing/2010/main" val="0"/>
              </a:ext>
            </a:extLst>
          </a:blip>
          <a:srcRect/>
          <a:stretch>
            <a:fillRect/>
          </a:stretch>
        </p:blipFill>
        <p:spPr bwMode="auto">
          <a:xfrm>
            <a:off x="1143000" y="722376"/>
            <a:ext cx="6858000" cy="5772150"/>
          </a:xfrm>
          <a:prstGeom prst="rect">
            <a:avLst/>
          </a:prstGeom>
          <a:noFill/>
          <a:ln>
            <a:noFill/>
          </a:ln>
        </p:spPr>
      </p:pic>
    </p:spTree>
    <p:extLst>
      <p:ext uri="{BB962C8B-B14F-4D97-AF65-F5344CB8AC3E}">
        <p14:creationId xmlns:p14="http://schemas.microsoft.com/office/powerpoint/2010/main" val="441152581"/>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xmlns:p14="http://schemas.microsoft.com/office/powerpoint/2010/main" spd="med" advClick="0" advTm="10000">
        <p:fade/>
      </p:transitio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extLst/>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eaLnBrk="1" hangingPunct="1">
              <a:defRPr/>
            </a:pPr>
            <a:r>
              <a:rPr lang="en-US" i="1" spc="50" dirty="0">
                <a:ln w="11430"/>
                <a:solidFill>
                  <a:srgbClr val="FF0000"/>
                </a:solidFill>
                <a:effectLst>
                  <a:outerShdw blurRad="76200" dist="50800" dir="5400000" algn="tl" rotWithShape="0">
                    <a:srgbClr val="000000">
                      <a:alpha val="65000"/>
                    </a:srgbClr>
                  </a:outerShdw>
                </a:effectLst>
                <a:latin typeface="Impact"/>
                <a:ea typeface="ＭＳ Ｐゴシック" charset="0"/>
                <a:cs typeface="Impact"/>
              </a:rPr>
              <a:t>Professor Clint Sprott</a:t>
            </a:r>
          </a:p>
        </p:txBody>
      </p:sp>
      <p:sp>
        <p:nvSpPr>
          <p:cNvPr id="2" name="Content Placeholder 2"/>
          <p:cNvSpPr>
            <a:spLocks noGrp="1"/>
          </p:cNvSpPr>
          <p:nvPr>
            <p:ph sz="half" idx="1"/>
          </p:nvPr>
        </p:nvSpPr>
        <p:spPr>
          <a:xfrm>
            <a:off x="641350" y="1600200"/>
            <a:ext cx="3749675" cy="4651375"/>
          </a:xfrm>
        </p:spPr>
        <p:txBody>
          <a:bodyPr/>
          <a:lstStyle/>
          <a:p>
            <a:pPr eaLnBrk="1" hangingPunct="1"/>
            <a:r>
              <a:rPr lang="en-US" sz="2600" dirty="0">
                <a:latin typeface="Arial" charset="0"/>
                <a:ea typeface="ＭＳ Ｐゴシック" charset="0"/>
                <a:cs typeface="ＭＳ Ｐゴシック" charset="0"/>
              </a:rPr>
              <a:t>Since 1984, Professor Sprott has presented The Wonders of </a:t>
            </a:r>
            <a:r>
              <a:rPr lang="en-US" sz="2600" dirty="0" smtClean="0">
                <a:latin typeface="Arial" charset="0"/>
                <a:ea typeface="ＭＳ Ｐゴシック" charset="0"/>
                <a:cs typeface="ＭＳ Ｐゴシック" charset="0"/>
              </a:rPr>
              <a:t>Physics</a:t>
            </a:r>
            <a:endParaRPr lang="en-US" sz="2600" dirty="0">
              <a:latin typeface="Arial" charset="0"/>
              <a:ea typeface="ＭＳ Ｐゴシック" charset="0"/>
              <a:cs typeface="ＭＳ Ｐゴシック" charset="0"/>
            </a:endParaRPr>
          </a:p>
          <a:p>
            <a:pPr eaLnBrk="1" hangingPunct="1"/>
            <a:r>
              <a:rPr lang="en-US" sz="2600" dirty="0">
                <a:latin typeface="Arial" charset="0"/>
                <a:ea typeface="ＭＳ Ｐゴシック" charset="0"/>
                <a:cs typeface="ＭＳ Ｐゴシック" charset="0"/>
              </a:rPr>
              <a:t>He became a Professor of Physics at UW-Madison in </a:t>
            </a:r>
            <a:r>
              <a:rPr lang="en-US" sz="2600" dirty="0" smtClean="0">
                <a:latin typeface="Arial" charset="0"/>
                <a:ea typeface="ＭＳ Ｐゴシック" charset="0"/>
                <a:cs typeface="ＭＳ Ｐゴシック" charset="0"/>
              </a:rPr>
              <a:t>1973</a:t>
            </a:r>
            <a:endParaRPr lang="en-US" sz="2600" dirty="0">
              <a:latin typeface="Arial" charset="0"/>
              <a:ea typeface="ＭＳ Ｐゴシック" charset="0"/>
              <a:cs typeface="ＭＳ Ｐゴシック" charset="0"/>
            </a:endParaRPr>
          </a:p>
          <a:p>
            <a:pPr eaLnBrk="1" hangingPunct="1"/>
            <a:r>
              <a:rPr lang="en-US" sz="2600" dirty="0">
                <a:latin typeface="Arial" charset="0"/>
                <a:ea typeface="ＭＳ Ｐゴシック" charset="0"/>
                <a:cs typeface="ＭＳ Ｐゴシック" charset="0"/>
              </a:rPr>
              <a:t>His research is in plasma physics and </a:t>
            </a:r>
            <a:r>
              <a:rPr lang="en-US" sz="2600" dirty="0" smtClean="0">
                <a:latin typeface="Arial" charset="0"/>
                <a:ea typeface="ＭＳ Ｐゴシック" charset="0"/>
                <a:cs typeface="ＭＳ Ｐゴシック" charset="0"/>
              </a:rPr>
              <a:t>chaos</a:t>
            </a:r>
            <a:endParaRPr lang="en-US" sz="2600" dirty="0">
              <a:latin typeface="Arial" charset="0"/>
              <a:ea typeface="ＭＳ Ｐゴシック" charset="0"/>
              <a:cs typeface="ＭＳ Ｐゴシック" charset="0"/>
            </a:endParaRPr>
          </a:p>
          <a:p>
            <a:pPr eaLnBrk="1" hangingPunct="1"/>
            <a:endParaRPr lang="en-US" sz="2600" dirty="0">
              <a:latin typeface="Arial" charset="0"/>
              <a:ea typeface="ＭＳ Ｐゴシック" charset="0"/>
              <a:cs typeface="ＭＳ Ｐゴシック" charset="0"/>
            </a:endParaRPr>
          </a:p>
          <a:p>
            <a:pPr eaLnBrk="1" hangingPunct="1"/>
            <a:endParaRPr lang="en-US" sz="2600" dirty="0">
              <a:latin typeface="Arial" charset="0"/>
              <a:ea typeface="ＭＳ Ｐゴシック" charset="0"/>
              <a:cs typeface="ＭＳ Ｐゴシック" charset="0"/>
            </a:endParaRPr>
          </a:p>
        </p:txBody>
      </p:sp>
      <p:pic>
        <p:nvPicPr>
          <p:cNvPr id="22531"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953000" y="1981200"/>
            <a:ext cx="3408363" cy="386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slow" advClick="0" advTm="10000">
    <p:pull/>
  </p:transitio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457200"/>
            <a:ext cx="9144000" cy="707886"/>
          </a:xfrm>
          <a:prstGeom prst="rect">
            <a:avLst/>
          </a:prstGeom>
          <a:noFill/>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en-US" sz="4000" i="1" spc="50" dirty="0">
                <a:ln w="11430"/>
                <a:solidFill>
                  <a:srgbClr val="FF0000"/>
                </a:solidFill>
                <a:effectLst>
                  <a:outerShdw blurRad="76200" dist="50800" dir="5400000" algn="tl" rotWithShape="0">
                    <a:srgbClr val="000000">
                      <a:alpha val="65000"/>
                    </a:srgbClr>
                  </a:outerShdw>
                </a:effectLst>
                <a:latin typeface="Impact"/>
                <a:cs typeface="Impact"/>
              </a:rPr>
              <a:t>Is this possible</a:t>
            </a:r>
            <a:r>
              <a:rPr lang="en-US" sz="4000" i="1" spc="50" dirty="0" smtClean="0">
                <a:ln w="11430"/>
                <a:solidFill>
                  <a:srgbClr val="FF0000"/>
                </a:solidFill>
                <a:effectLst>
                  <a:outerShdw blurRad="76200" dist="50800" dir="5400000" algn="tl" rotWithShape="0">
                    <a:srgbClr val="000000">
                      <a:alpha val="65000"/>
                    </a:srgbClr>
                  </a:outerShdw>
                </a:effectLst>
                <a:latin typeface="Impact"/>
                <a:cs typeface="Impact"/>
              </a:rPr>
              <a:t>?</a:t>
            </a:r>
            <a:endParaRPr lang="en-US" sz="4000" i="1" spc="50" dirty="0">
              <a:ln w="11430"/>
              <a:solidFill>
                <a:srgbClr val="FF0000"/>
              </a:solidFill>
              <a:effectLst>
                <a:outerShdw blurRad="76200" dist="50800" dir="5400000" algn="tl" rotWithShape="0">
                  <a:srgbClr val="000000">
                    <a:alpha val="65000"/>
                  </a:srgbClr>
                </a:outerShdw>
              </a:effectLst>
              <a:latin typeface="Impact"/>
              <a:cs typeface="Impact"/>
            </a:endParaRPr>
          </a:p>
        </p:txBody>
      </p:sp>
      <p:pic>
        <p:nvPicPr>
          <p:cNvPr id="5122" name="Picture 2" descr="https://encrypted-tbn1.gstatic.com/images?q=tbn:ANd9GcTEQ_zJ9AdPDudyeS7qwRMiUdcug5CcuPnHIwwe1pl1kINFZdJ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9534" y="1524000"/>
            <a:ext cx="6804932" cy="38107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0358050"/>
      </p:ext>
    </p:extLst>
  </p:cSld>
  <p:clrMapOvr>
    <a:masterClrMapping/>
  </p:clrMapOvr>
  <p:transition xmlns:p14="http://schemas.microsoft.com/office/powerpoint/2010/main" spd="slow" advClick="0" advTm="10000">
    <p:pull/>
  </p:transitio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a:extLst/>
        </p:spPr>
        <p:txBody>
          <a:bodyPr>
            <a:normAutofit fontScale="90000"/>
            <a:scene3d>
              <a:camera prst="orthographicFront"/>
              <a:lightRig rig="soft" dir="tl">
                <a:rot lat="0" lon="0" rev="0"/>
              </a:lightRig>
            </a:scene3d>
            <a:sp3d contourW="25400" prstMaterial="matte">
              <a:bevelT w="25400" h="55880" prst="artDeco"/>
              <a:contourClr>
                <a:schemeClr val="accent2">
                  <a:tint val="20000"/>
                </a:schemeClr>
              </a:contourClr>
            </a:sp3d>
          </a:bodyPr>
          <a:lstStyle/>
          <a:p>
            <a:pPr eaLnBrk="1" hangingPunct="1">
              <a:defRPr/>
            </a:pPr>
            <a:r>
              <a:rPr lang="en-US" sz="4000" i="1" spc="50" dirty="0" smtClean="0">
                <a:ln w="11430"/>
                <a:solidFill>
                  <a:srgbClr val="FF0000"/>
                </a:solidFill>
                <a:effectLst>
                  <a:outerShdw blurRad="76200" dist="50800" dir="5400000" algn="tl" rotWithShape="0">
                    <a:srgbClr val="000000">
                      <a:alpha val="65000"/>
                    </a:srgbClr>
                  </a:outerShdw>
                </a:effectLst>
                <a:latin typeface="Impact"/>
                <a:ea typeface="ＭＳ Ｐゴシック" charset="0"/>
                <a:cs typeface="Impact"/>
              </a:rPr>
              <a:t>The Wonders </a:t>
            </a:r>
            <a:r>
              <a:rPr lang="en-US" sz="4000" i="1" spc="50" dirty="0">
                <a:ln w="11430"/>
                <a:solidFill>
                  <a:srgbClr val="FF0000"/>
                </a:solidFill>
                <a:effectLst>
                  <a:outerShdw blurRad="76200" dist="50800" dir="5400000" algn="tl" rotWithShape="0">
                    <a:srgbClr val="000000">
                      <a:alpha val="65000"/>
                    </a:srgbClr>
                  </a:outerShdw>
                </a:effectLst>
                <a:latin typeface="Impact"/>
                <a:ea typeface="ＭＳ Ｐゴシック" charset="0"/>
                <a:cs typeface="Impact"/>
              </a:rPr>
              <a:t>of Physics </a:t>
            </a:r>
            <a:r>
              <a:rPr lang="en-US" sz="4000" i="1" spc="50" dirty="0" smtClean="0">
                <a:ln w="11430"/>
                <a:solidFill>
                  <a:srgbClr val="FF0000"/>
                </a:solidFill>
                <a:effectLst>
                  <a:outerShdw blurRad="76200" dist="50800" dir="5400000" algn="tl" rotWithShape="0">
                    <a:srgbClr val="000000">
                      <a:alpha val="65000"/>
                    </a:srgbClr>
                  </a:outerShdw>
                </a:effectLst>
                <a:latin typeface="Impact"/>
                <a:ea typeface="ＭＳ Ｐゴシック" charset="0"/>
                <a:cs typeface="Impact"/>
              </a:rPr>
              <a:t>shows</a:t>
            </a:r>
            <a:br>
              <a:rPr lang="en-US" sz="4000" i="1" spc="50" dirty="0" smtClean="0">
                <a:ln w="11430"/>
                <a:solidFill>
                  <a:srgbClr val="FF0000"/>
                </a:solidFill>
                <a:effectLst>
                  <a:outerShdw blurRad="76200" dist="50800" dir="5400000" algn="tl" rotWithShape="0">
                    <a:srgbClr val="000000">
                      <a:alpha val="65000"/>
                    </a:srgbClr>
                  </a:outerShdw>
                </a:effectLst>
                <a:latin typeface="Impact"/>
                <a:ea typeface="ＭＳ Ｐゴシック" charset="0"/>
                <a:cs typeface="Impact"/>
              </a:rPr>
            </a:br>
            <a:r>
              <a:rPr lang="en-US" sz="4000" i="1" spc="50" dirty="0" smtClean="0">
                <a:ln w="11430"/>
                <a:solidFill>
                  <a:srgbClr val="FF0000"/>
                </a:solidFill>
                <a:effectLst>
                  <a:outerShdw blurRad="76200" dist="50800" dir="5400000" algn="tl" rotWithShape="0">
                    <a:srgbClr val="000000">
                      <a:alpha val="65000"/>
                    </a:srgbClr>
                  </a:outerShdw>
                </a:effectLst>
                <a:latin typeface="Impact"/>
                <a:ea typeface="ＭＳ Ｐゴシック" charset="0"/>
                <a:cs typeface="Impact"/>
              </a:rPr>
              <a:t>are </a:t>
            </a:r>
            <a:r>
              <a:rPr lang="en-US" sz="4000" i="1" spc="50" dirty="0">
                <a:ln w="11430"/>
                <a:solidFill>
                  <a:srgbClr val="FF0000"/>
                </a:solidFill>
                <a:effectLst>
                  <a:outerShdw blurRad="76200" dist="50800" dir="5400000" algn="tl" rotWithShape="0">
                    <a:srgbClr val="000000">
                      <a:alpha val="65000"/>
                    </a:srgbClr>
                  </a:outerShdw>
                </a:effectLst>
                <a:latin typeface="Impact"/>
                <a:ea typeface="ＭＳ Ｐゴシック" charset="0"/>
                <a:cs typeface="Impact"/>
              </a:rPr>
              <a:t>available on DVD and online!</a:t>
            </a:r>
          </a:p>
        </p:txBody>
      </p:sp>
      <p:sp>
        <p:nvSpPr>
          <p:cNvPr id="24578" name="Content Placeholder 2"/>
          <p:cNvSpPr>
            <a:spLocks noGrp="1"/>
          </p:cNvSpPr>
          <p:nvPr>
            <p:ph sz="half" idx="1"/>
          </p:nvPr>
        </p:nvSpPr>
        <p:spPr>
          <a:xfrm>
            <a:off x="228600" y="1828800"/>
            <a:ext cx="4749800" cy="4267200"/>
          </a:xfrm>
        </p:spPr>
        <p:txBody>
          <a:bodyPr/>
          <a:lstStyle/>
          <a:p>
            <a:pPr eaLnBrk="1" hangingPunct="1"/>
            <a:r>
              <a:rPr lang="en-US" dirty="0">
                <a:latin typeface="Arial" charset="0"/>
                <a:ea typeface="ＭＳ Ｐゴシック" charset="0"/>
                <a:cs typeface="ＭＳ Ｐゴシック" charset="0"/>
              </a:rPr>
              <a:t>Order any of the past </a:t>
            </a:r>
            <a:r>
              <a:rPr lang="en-US" dirty="0" smtClean="0">
                <a:latin typeface="Arial" charset="0"/>
                <a:ea typeface="ＭＳ Ｐゴシック" charset="0"/>
                <a:cs typeface="ＭＳ Ｐゴシック" charset="0"/>
              </a:rPr>
              <a:t>31 </a:t>
            </a:r>
            <a:r>
              <a:rPr lang="en-US" dirty="0">
                <a:latin typeface="Arial" charset="0"/>
                <a:ea typeface="ＭＳ Ｐゴシック" charset="0"/>
                <a:cs typeface="ＭＳ Ｐゴシック" charset="0"/>
              </a:rPr>
              <a:t>years of shows on DVD, or order the whole set!</a:t>
            </a:r>
          </a:p>
          <a:p>
            <a:pPr eaLnBrk="1" hangingPunct="1"/>
            <a:r>
              <a:rPr lang="en-US" dirty="0" smtClean="0">
                <a:latin typeface="Arial" charset="0"/>
                <a:ea typeface="ＭＳ Ｐゴシック" charset="0"/>
                <a:cs typeface="ＭＳ Ｐゴシック" charset="0"/>
              </a:rPr>
              <a:t>Click the Gallery tab on our website to watch </a:t>
            </a:r>
            <a:r>
              <a:rPr lang="en-US" dirty="0">
                <a:latin typeface="Arial" charset="0"/>
                <a:ea typeface="ＭＳ Ｐゴシック" charset="0"/>
                <a:cs typeface="ＭＳ Ｐゴシック" charset="0"/>
              </a:rPr>
              <a:t>all of the past shows </a:t>
            </a:r>
            <a:r>
              <a:rPr lang="en-US" dirty="0" smtClean="0">
                <a:latin typeface="Arial" charset="0"/>
                <a:ea typeface="ＭＳ Ｐゴシック" charset="0"/>
                <a:cs typeface="ＭＳ Ｐゴシック" charset="0"/>
              </a:rPr>
              <a:t>online</a:t>
            </a:r>
            <a:endParaRPr lang="en-US" dirty="0">
              <a:latin typeface="Arial" charset="0"/>
              <a:ea typeface="ＭＳ Ｐゴシック" charset="0"/>
              <a:cs typeface="ＭＳ Ｐゴシック" charset="0"/>
            </a:endParaRPr>
          </a:p>
          <a:p>
            <a:pPr eaLnBrk="1" hangingPunct="1"/>
            <a:r>
              <a:rPr lang="en-US" dirty="0" smtClean="0">
                <a:latin typeface="Arial" charset="0"/>
                <a:ea typeface="ＭＳ Ｐゴシック" charset="0"/>
                <a:cs typeface="ＭＳ Ｐゴシック" charset="0"/>
              </a:rPr>
              <a:t>DVDs </a:t>
            </a:r>
            <a:r>
              <a:rPr lang="en-US" dirty="0">
                <a:latin typeface="Arial" charset="0"/>
                <a:ea typeface="ＭＳ Ｐゴシック" charset="0"/>
                <a:cs typeface="ＭＳ Ｐゴシック" charset="0"/>
              </a:rPr>
              <a:t>are available at the Wonders of Physics information </a:t>
            </a:r>
            <a:r>
              <a:rPr lang="en-US" dirty="0" smtClean="0">
                <a:latin typeface="Arial" charset="0"/>
                <a:ea typeface="ＭＳ Ｐゴシック" charset="0"/>
                <a:cs typeface="ＭＳ Ｐゴシック" charset="0"/>
              </a:rPr>
              <a:t>table</a:t>
            </a:r>
            <a:endParaRPr lang="en-US" dirty="0">
              <a:latin typeface="Arial" charset="0"/>
              <a:ea typeface="ＭＳ Ｐゴシック" charset="0"/>
              <a:cs typeface="ＭＳ Ｐゴシック" charset="0"/>
            </a:endParaRPr>
          </a:p>
        </p:txBody>
      </p:sp>
      <p:pic>
        <p:nvPicPr>
          <p:cNvPr id="24579"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978400" y="2362200"/>
            <a:ext cx="38608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slow" advClick="0" advTm="10000">
    <p:pull/>
  </p:transitio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798" y="1976991"/>
            <a:ext cx="5556403" cy="36507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1629" y="1584960"/>
            <a:ext cx="5920741" cy="44348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0" y="457200"/>
            <a:ext cx="9144000" cy="707886"/>
          </a:xfrm>
          <a:prstGeom prst="rect">
            <a:avLst/>
          </a:prstGeom>
          <a:noFill/>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en-US" sz="4000" i="1" spc="50" dirty="0">
                <a:ln w="11430"/>
                <a:solidFill>
                  <a:srgbClr val="FF0000"/>
                </a:solidFill>
                <a:effectLst>
                  <a:outerShdw blurRad="76200" dist="50800" dir="5400000" algn="tl" rotWithShape="0">
                    <a:srgbClr val="000000">
                      <a:alpha val="65000"/>
                    </a:srgbClr>
                  </a:outerShdw>
                </a:effectLst>
                <a:latin typeface="Impact"/>
                <a:cs typeface="Impact"/>
              </a:rPr>
              <a:t>Is this possible</a:t>
            </a:r>
            <a:r>
              <a:rPr lang="en-US" sz="4000" i="1" spc="50" dirty="0" smtClean="0">
                <a:ln w="11430"/>
                <a:solidFill>
                  <a:srgbClr val="FF0000"/>
                </a:solidFill>
                <a:effectLst>
                  <a:outerShdw blurRad="76200" dist="50800" dir="5400000" algn="tl" rotWithShape="0">
                    <a:srgbClr val="000000">
                      <a:alpha val="65000"/>
                    </a:srgbClr>
                  </a:outerShdw>
                </a:effectLst>
                <a:latin typeface="Impact"/>
                <a:cs typeface="Impact"/>
              </a:rPr>
              <a:t>?</a:t>
            </a:r>
            <a:endParaRPr lang="en-US" sz="4000" i="1" spc="50" dirty="0">
              <a:ln w="11430"/>
              <a:solidFill>
                <a:srgbClr val="FF0000"/>
              </a:solidFill>
              <a:effectLst>
                <a:outerShdw blurRad="76200" dist="50800" dir="5400000" algn="tl" rotWithShape="0">
                  <a:srgbClr val="000000">
                    <a:alpha val="65000"/>
                  </a:srgbClr>
                </a:outerShdw>
              </a:effectLst>
              <a:latin typeface="Impact"/>
              <a:cs typeface="Impact"/>
            </a:endParaRPr>
          </a:p>
        </p:txBody>
      </p:sp>
      <p:sp>
        <p:nvSpPr>
          <p:cNvPr id="2" name="AutoShape 4" descr="data:image/jpeg;base64,/9j/4AAQSkZJRgABAQAAAQABAAD/2wCEAAkGBxQSEhQUEhQVFhUVFhYWFxgYFxcVFRcWFxYWFxwYHBUYHCggGholHBYVIjEiJSksLi4vGh8zODMsNygtLiwBCgoKDg0OGxAQGiwkHCQsLCwsLCwsLCwsLCwsLCwsLCwsLCwsLCwsLCwsLCwsLCwsLCwsLCwsLCwsLCwsLCwsLP/AABEIALYBFQMBIgACEQEDEQH/xAAcAAABBQEBAQAAAAAAAAAAAAAGAAEDBAUHAgj/xABIEAACAQMCAgcEBggDBgYDAAABAgMABBESIQUxBhMiQVFhgRQycZEHI0JSkqEVU2JygqKx0UNjwSQzo8Lh8BZzg5OyszRE8f/EABcBAQEBAQAAAAAAAAAAAAAAAAABAgP/xAAfEQEBAQABBQADAAAAAAAAAAAAAREhAhIxQVFhcYH/2gAMAwEAAhEDEQA/AOvCpBUQ51IKD3SpqegVKlSoFSpUqBUqVKgVKlSoFSpUqBUqVKgVKorqXQjN91Wb5AmpEORQPSpUqBUqVKgVKlSoFSpUqBqemp6BUqVNQKlSpUCpqc01AqempUEQqQVGOdexQegaevNPQPSps0qB6VKlQPSpqVA9KlTUD0qVKgVKlTE0GP0tn0Wc5/Y0/iIX/WrfCrjUh8QxB/iAcfyutYP0jXGm0x999P4Vd/8AkqXojd6mdfvQWdwPhJCIz/8ASPnVzhRPSpU1RCp6alQKnpqVA9NSpUD01KlQKlSpUCpU1NQPTUqVAqempVUVPaVydxUi3C+NDhkXUe0OZ7/OrEcq/fX5117Imt4TDxp+sHjWQkyffHzqZZk++PnWb0GtLrBT6xVBZk+8PnXsTL94fOs9q6u6qWaqiZfvD516E6/eHzqYLOaWar9ev3h86f2hfvD50xU+aWag9pX7w+dL2hfvD5ipgnzSzUIuF+8vzFZ/FOKLGybj3JZfSJRt66sUwaVtcBwSO5mX1Viv+le2bxoY6H331aB2HbjMgyeZFxMGP80dXulXERFZ3LgjUsT4/eZdK/my1cAB0t4519rbkHOsXsh8ijmMD+ZvlWt0Uu9E3Cyf/wBnhoi+LQhZB+Rb50INGpeOJh9XDZKzgHB1T9fcMM92dcQ9aIONp7JDwh+62uGgJ/Z1FDn0jNb/AArqWaq3t8sRjDHHWydWvx0O/wDRDWPw3j6vdXcZYAQyRRgk4Hah18/3lcUM/SdxkJLYhCDhp5cg5AZYxGp9Gl/I1iRHSM0s1l2XFotJDOish0kFgCBgMvPxRkPrU/6Vg/Wx/jX+9MF3NLNUDxiD9dH+Nf71GeO2366P8Y/vTKNPNNqrLPH7b9dH+IV5/wDEVt+uj/EKdtGtqptdZP8A4htv1yfOl+n7f9Yvzq9t+I1ddeetrO/TUJ+2KX6Vi+9V7L8TWgZq8G5qn7eh76b2lTWp0fhNWjd+VRNf+VQGUVGzitdkNWDxE+FKqlKr2T4mvnbiXEZ+um+tfaWTHaPLW1VTxOf9c/4jWlf9GblppSIzgyyEfAuxqNeiN0f8M1zzqb1Q/Sk/62T8Rrz+lZ/1sn4j/etUdDLv9X+dex0GvD/hfnUzqNjG/Ss/62T8bf3pjxWb9bJ+Nv71ur0AvT/hj517X6O74/4Y+f8A0pnUbA9+k5v1sn42/vS/Sc362T8bf3omX6Nb4/YX8X/SpV+i++P2U/F/0plNCn6Rm/Wyfjb+9N+kJf1sn42/vRkn0UXx/Vj+I/2qZfojvfvRj1NTKaB/bpP1kn42/vTyXcoOC8gOxwWYHB3Bwa6Pwn6IZBIGu5FECZaQJ7xVQTjJ2APf5ZrS6T8J/SREK6I5Ue3YnHIzpdtpON+SRJ8UFFc56LRvc3dvAXfTJIobtH3B2nPP7itXUeLMkKsIwVWNIoEXc4MzG7lGTuSFUJ6176KfR8nD9U07h5SdCMMhUjcaHOO86Wc57gvxrKTiQlkt3bOGWfiEgPhI7NGvpHbkY/bqxYi6Q2TNDw+01fWB/Ziy5By8h1H8UUo9BVjpZxtJ7SVU95+IezLj9UhjlHp2I/nWR0m4hJDa2s8ZxItzcgP3h4ZzjY8865PnWTw+Vc2CN7sbzXUvwjGo5+KQKPWqjW4hcDPFHHnEv/pxOR8hb4oq6fnXw25A529zHIP3ZurlLf8AHf5GufWcjG0nd8ZlF3I3xEKoD+NrijvpGxKXMfdc8IjmUeMkCPn10svyoA/h90Wl4jGSSJ7f2gEnJLR9Xcj49gyD0qrcQyMkIAyLe0LSchpaeSeTl46VT0U1lWt7pls5c7FBE3wBeFv+HIKKuiQMzEPu1xJJbknvEdlJEh+GrrPlQefpIyHtpRymtLeT4kLoP5COqHBeFGaxuLjWwkj1mNNsOkIjaU+PKVMfA0QdOLdW4fwiUns9UImP7LRoc+gRjV7hFikHEYOG6g6+x3Ss3IFrnL8v3IkqbRzlEna3a4GOrV9BGe19gasfdzIgz4mqacRfzos4DGhW6hwTKYJECd31UftEm3excLg/5Xma3+HfRkZYo5UlUrIquNu5hnuNX+jnQ4m3ga9pxN/A10i3+jJmVWV1wwBGRvvUo+jJx9pfzrX9TXPIeJv4Gr8HFX+4fzo6T6PHH3amXoO48K1P2mg6HjUn3G/OrUfHZP1bfnRevRJh3CpF6NEd1bn7TQonH5f1bfnVhOkEv6tvzopXgWO6pk4So7qv9TQuvSGb9W351KvSGb9U1Eo4eo7qcWy+FDQ8vH5v1LU1EXUr4UqGpOqyzbd57vOrcVqcZxt/XNZP6RmWS8V1i0wR6mYP2QGBYA7Z1EDl3eoqpwLpWJ+Hm4ukMcduzawGGJWXJSNADnvTOcbjvGa43r+NdohvAYsk4wDGuSQAXkYLp38Mg+tYXH+kpjadLdes9nCmV+Uad5Ut3nHcK5/xjpd+lBbwTkWsKOGk0sXyB/iZIzkDOBvuc71l8TvjctJa8O6xonl7KfblCgdph38id+QAzjFSdV9rkGvFvpO6turRFJKAhge891WLT6UUSEtOh6xgSiry27mPjmua8PkjghneWNnuMmJNXuRnkT5uPyx8arcM4ZPesxUAJDHqdjsiIPE+Jwdu/HlUtMdf4F9J8UilriN4xgEFVLg+PLcd1a8X0k8OLAdcd8/4cm2PHs1wGe70Roqvu2WIB2A7gR499bHRuQ2hkmliB0rjS+UfU+CuxGeW9Ti0d+4b0ptLjV1E6SMi6iqnL4yB7p35kD4kVsoQQCDkEZBHIg99ch6NzS+yXF2Uw90VitwMDUFyoI8PrHJGefVZ5VpXn0lCzHVdUJHBULhiMh4lcN7u41MQPICpnxRr0puVSHSxwJGCN/5YDSS/8KOSuYtelFkuSD1pHtzAHBKQXEI0eYGuc/BxW99IPEXKxx5HWNHDCQB2WlvHAOPMRQTjHhKKxeH2/X3VwuD1LWV5ArfZIUQRLg+JEat60nC+hB9JvHMQukPaYx4XB31zgQxgfFZ5W/goJSUCa8VT2Ve3sY/hCMNjyK28346xOD8Y7EZcE+yA3EmrPaeIdXaRA5OcSPuPAnuWrXRYkC1BOWZrm7OeZ0Yijz8XSYfxVZmpG50t4ey8FUyLpZL2diMg7SyyY3G2DqU1zuDiBVH+80awr5R6tb+pKqvwZq6X0g4hrsJIDjS1nFdRnvOnUh9AYkP8dcwtI+tCxcu2oz4K50sfTKn0qUG3A7NHCQvkqLeFJBuO1cM0zb+QuR+Gi7piRDHwuZvdELW0h8Fkt8HPw0mgbhPEMrcTnI1Ss4H3RGq9n069QP3aM/pBmzYXaHdrS8yM/clmjkT00zFf4a0ONI+YgDzVs+jAA/mq/OjjoROUnsAAcJcW6k931gkc58N7kr6UDQWzOWVeQVmJ8EUZJP5epHjXReg06jtMPelecDvxArSgfEG2kFZg3ukLKeHPE+MWfEDG3lC0rAH4dVKR6UC8G4u1txSGe5YkxSLHK25ICI1u2w3OApNGXTCH/a+JQDcXcHWoO4yQxI2fXUa570oGu8cL/idRL/FPBFIT+J8+pq0GXRGEPeJeY9+/7Q/ybwXKqCOWxBHrW4/HTZcJvoAxEttK9tFv2sSuQrD4Au3pWH0LnzBfuoOIYrW5j2xlbe4nl28R7y/Oqn0rWwa6kkj3SaOG5UjkQUCE+oGfQ0X0650X4mptIXc4U2kM2TyAEYD/AIdIJ/eq6vHYtCsx7RUMUVWkYZVW91QTyZfmK463G88Bt9L4kSaSzYAAl4pMyFPgVEXyxRPwm+kjvHRiymewhnQ4yY3WJVcFTz7SHbnsBUk1KJh03gbPVJK5BIwF0klRk4DEE1mcV6dFbUzxwOqkdl2wVzz0kA5Bx3UMwWMl/YtdRSEXUMjtGEOA/VqpkGPtEhzj086o9AbtpVvYrnE1vJH10san6yPGxkQdxHZyBvsCN9jrieEHXAemSXkc5jwXiALRj3tBX31+9g5+XmKyf0+9mqyyS9eksQkiYbB1X3k8pBkHzz5GgzgU4ubZ4LbV7ZaPI8DqAsk9sxIZDjmRkHHkvnVTonpntLyKZjIsMT3EaA4kR+90z5ndfPzqymDHpF0okVbW+t2bqpMJKj8o38HHMc+fkPvCiLjXSW1gQpJcBXZUKae0QWIzy7hkHfuzXMuL31xPwyKVm+pk0wXB0jaSJuwxHn4jyr20dndW0QjdpLuK3cOmgorCLcEsRud+4958KaY6TwXi/tDzRKys8T4BHJ00q2ofix8Qa8cF4/FdtIIj2YyO0eR2oB6P8bluroGytltyLR4/qmXDMoyHLMoHpz+Pdg8BvY47W71SyCRlXq41DYLajnLLy599anWna7ckeoZU5HlSoV4JxK5uVMnYhXCqqBschucGlW9ZwH8bieWWbTglmYMB2dWljjIGxxUHRDjUVi7vPA8kmPqCW+pSTcFmUnn7uCATz5c61L20JkcrnOtuX7xrP4hOFjdZUYHB0kqSAfOudjcobsYJLq5woEkszkhcbMzkk7dyjJPgAPKiJZG4PPdwxyRNOYAvWqpzGx3aNCTseWT5DbbbX6P8CjvEi9kV4EtkZprgdm5luCNo0IOFUYPfsvhnNAN2Q87s+QOsIZsHVgNpzoP2gByPwrmrf6GcA9oVJLxxHYrKxLM2GlkVdRjTvJO+SP2gN6oHi5YXUVspRbiYLFAvu4LaVA8W90fGul8Wu4jwhnijMULRmG2WRe11SZZ5WA5F2QDOfA95rmHQrrheQG3MayF8K0gBVNiC5B+6uo+lB0a36CW9nCJNPX3AaKNQ/aiM6MJJMAclJXqs92/PO/Nb69n4jdvpyXupV0rzxnCqP3VGPQZrr3STiiI9pBG2qMyxQlgckrI8etmYfaJaF8/tVyvo7xw8PuXkMSvPEssK6jhUfOnXjG5ADDG2QedQdO6SXUcKxQQnKWcJ5ffU+zRn94Obgn/yzQDxYITwu4lOmOS3i1sFLEG3mZWOBuezoGPOvXAOImUkuSxLmeQsc9mJewPDS8klxt4kV46d8S1x2cboABbwXCkH3xcAtKDtses1b+VXwvppcT6Qma4Wc7CJJ+IMpPusUWK0Q+BCi2PxmNX4797SyuDGMtbW9pkH/NadGzjvWRs/wCgThmZJ2gJ1JPMgkYkljDE5du0e7SAx/cFHPR2T2mLjKtgM9tDgftsZn/8AscU9Ec8vYg0lyAuWErFcc95imB+MUScFuAJXcHKRLBbIdsaYsys3wLQav/VrMj4IRam56xg5XWyY5BzLJGdXMZ9nZs+a1BY3AWAgdyyM3hql0Io9Fiz/AB0nlBd0oPV8M4ZLviSymtj8WAK+gw1AJtpYhqZGRWCjJBGVcahjxBA510e9RbrgVlGT/upUUkc1XChz6JLms3pkOutIJSdIMk8LfdQrPEQfQM4+Apgwnk02TjPOJc+TSSdafXQ0Q9KPvpFJEt2gGfbLOCRQN2eWKRBgDvOnw8a5neyfUY5dY7NjwGAAPTGPSujdMJOvg4VdDmF0Hx7LAH1DR59Ko5raXAijuVcMHcRxYIIwBKJHB8DmJBjzPnRd0Mn03dgjYwZzGfDtRSRN83kkPrWd0xCg2rFdp44bp/A67e3BH4o5fxVS4be9Xc2TE+5PG7H4yqxP5mpAWcXvmQ28znLW7RwS+JWF5reQ+okhJ+NVLjhypDdz8z7Lw+CJvFyyREg95BtM/DNanSywV726tM49oljKN3KZ3ifPmC8Sj1oIfi0xtobeTAijMkq/e1M7xbn9l2lI+LVaOqfRrEjQhMbOk9sfj1VtMF+TzH0NAt7c5tFWTeS0RVPnGsojA8wPayP4BW30I4iUs7mYDJteIQT4/YkUQP6aC/yqhxjh4a5ubdD2rgXMUWeRkWaK+QA92pZVH8IoAW0fT2jvpJYDuLAEj+h/Kur9OOLvDNZ3EJAkVHAJGQUniEqEj7oJuB/BQpHwyEcWMJUdStysWnGx1SRw8vgwPxNEfTHhbdVwrO56oWzH/MhIRc/DXMfSoemHwvijxcEZkkKSpfsoIOGYS2+GHyLH0rd4EUHEra8jLJ7eAix9nfTqjlDj7pEKHbcM/lXL763KNgnIPaHmrcj6iug8G1IOCyHcLdTb/dLvEzL5Dttt5HxoI7+0jsJ4b2xdmtzcNFJkYKKpUyJy90KXXPPs99Z/SLhS2PFpFOoW7Zfsbv7PMDnSDzAbK/w1r26GXil/Yq5aErxBlUHKCWRM5H7Q2XywfOsaHj1xbyWV1M5njkiXIIBbqIZ+1Hkjv0qfXBqijx20e3RGjbrbOUs9vqOpSY8K2tVwA4Jx8K1uLQxWV1bXsUarBcwLNFEQWQkoFkiIB2GWB8O15V76Q3yDhttBHE2mWR7qA7ERqXkSSAjvwT+Y8Kx+jfVm4giuE1rIeq06jrRmB0aAxwoLsvkd6Dxwi3UzsZkPUMXJjiYqo1ZIVT3AZx8BVuzg6tWWNSudiSQSRnO9W7TiEekxENG8bEMhGTrBKnf4gir8VrkZ0n1FdJIipAhA3JPrSrREFNVRfg0tcMjxyqAzO8jfVxJGrEsxfmfAAbkkfGsrpDxtpLlbfUIiylpCFHVFXVJIcKx+zEQp88860OJ8QMCF52aZZJC02obraiZVjRI/uuxBOcFgFPLGQvopDcvrmWNbjZYG61sgahpUnO+kADfkMVz3ao86G2Qhs3frGd7qb2ZCMiNEyA7qM4JJwpYfsjxrm9vc9fLcOVCtKzy6d9KksXIz3YyRXSOmd8kEfVB8C2tvZ8oNKCeWOV0cDmuJLcL45O/LNcssN1ld1ZwRuQCdLsdmYg7DOfHPKs7ytdO43xZprKJWUN1djK50roQ56qJ1QeCRSah44Brk9udmG26nny23rp00+i3lcjMSxhMZ3aMM0Ey+eBNKwPf1efs1y2LbPfsR8e7vpfI6TwK7HWQxAFBJJDbrndhrjVtR/aLSQesflQR0juhLdSygY6xusZfuyOA0i+khcVscFuVHVyuTiAiUnPOUHUp/hd/UQ+FY/SiMre3SkaSLibI7h9Y2ceXh5YqdR6WOEXYSGf7zKoHgEBLH116Pzoq6UcG9o4bw+ZGAkjsfdxnXHG3aOc7aNWcY3yfCgaGTET+eAP6n+iUedEJC17Y2chyptZ7dh4dZFLIy48nZl9BV9LAayhLjEYwrqFUHmFmjCnPnpZh61t9Fr1i3EEQ7y27af30mhK/lrrDMhWbEgw8OUYDl9SrA7/vKPlUHBpGEuVbBKspPjrGjHzYUQdcOQTQcVROUdtbumO5IWk2/9sketBM40xH9spgeChWcfylKPPolnVr29jf3Zbdl9AwH9CaEeBcIE9x7NM7LpfqdQx/vWdLdBv3AAn4Lign4JxP/AGVrfO5nVuf2WVAxHjgW4B/eokt4RPwGZmziK+kY45hZAoJ9Otz6UDcPjMbOHGGjDlh4EDR/ztXQ/oyYTcMvrRucvXMPI9XAox6sD6U9DnXFJAWIHJS5HwaQlf5cVtW3GjJaW8Bz/s7XLnwIYLpOfjLJ+VQdF+Fi5juVYDWbZ5Yz3q0Gk/mNQNZlodMcpOx7K/MnP9BT2Dnj1ksnDuEzNsBBoJ84WOlfXL/Kud9aTg+Gn8s/2rpsY6/o0oB7dszP8E66UEeq6hQHb8IL2c04O8UkOpf8uUSqG9GQehpQX9IeMiSayuB73U2UjnP2usjyPQwv+I1lfSRZdTeSIBhULKPMvPNMP5Jh86G+sxA2OeofyjP9S1dD+m22+silHKVI3/iClT8wE/DQU/ovmDx8Tgb/ABbcOPjH1jf81NPae2qp7SyQS2ivg42crBIwPPPYh3/Y86Guh/FltbuOR86NLLJjc6JImTkP3gfSib6OJmlluk5vJZySjzljmSVf5jSUCvD7spcRsSSRcROxJyS3XBySTuTsMnxFdZ6aPgSRYIa2v1lTwZLpf6ddOQfhXFb9erd1BJ0nYnm3eG9c59a7N9IM4DmZcfX2p0+c1s7yKPxKv4RSeT05V0kt9MxOrUjNIYyDkdUZGKY8tLAiiiyumPCotWB1d5rUjIOZTICM+Odxy9yhzpPYdWYZAWMcqO6AkYjCzSoYth3FR8/KiPouhm4XxFdtUBtJlz3AB9R9BrNPYDeHcQlt5GMRIlIkiLc2+sGhsftc9/E1vovX8MkVtINmU6nuYrLO+seeSeXhGPOh3iUpWdnXY6gw8tgwO/fyPxos6CcO6yZodiz2zoO/EnUyTY+IZ48+YoKfAuPa2soiiqlrO8uSc/VyzR6o9+7c/GoekdpJHL1yYZElmjjcdrHUOoDkjv7SEGh+5gKgPjCsW09oE7Y7gcjmOYHlmifg0purdrcbLGpePuJnW1kY5P3T1Dbft5O4GLu8Ims+kBcGXMZu3m1kaQAyuGBGOWVKg/BzRWZNQDSXCu24KqMFSNiCp5EHauWyMsbK0L68Dmy6TqZSGGnJ2GTg0Q8H4yqE3EwSV5G7SE6SBllLrjvyqk5yO1mtdPV9LBeMd2aVRR3usagHQHkGHd8cb09dEB3TTigklkKPjrZJFmTOcCF1CZzvnsls7Z9MC/0Nt7dp4CrSSGNTLIp3hV1bZ8faxlcIASzlVzhqwrrU13cTBCernkdgrBSB1uM774yQNgee9EPRy+JkdjojLky4TlGvJpm7yQW0Rpt9Y+rAwueEbnkvpB4izI2QMzTOHHMgQrDow32gGNwue/tGhuxgkCRmIjVLKsYQhQzMCrKdWclNWM8hnGc1J0pZjJHuNJiDpyGI3eWRdWNicOTnH2qs8GtIXlQhhoWPVcuuoaRkLpQucmSTIjHIZkOOW0TyJuK2R9hnCHsLbRPGc7lFmVcnw6yISSY7wzVzZBz58vDPeBv4V0zpfNLHDIWVcv1RcAkGNZIrhFj045ESy48AsfPPZ5rGuQSRsMb5A78cj7x3HLlv6L5WtuytJJLW4KAaY1GrJwWOmSQ48dKK5PkfhVv6TIcXvWjlcwW9wP8A1IlB/mRj61s9FCixRoSNJgvZHY9ldbW7RnJPnNFEPEx7cxVLpw8cthwuZGBZITayDk2YsBdvDZ9/MeNKBa2iZlYqhZY8FtiVyzAAMRyzp/rRFwDiBj4rbyE5KsxJ8SY3BPqT+dT/AEdKZHFvgD2j2kZHvFhaTaSf3SdviaHrCbFzDJghRLGDkHAyRkE+OM7eVX0jW6WQBOKXAwCrzFsdxUuCfxAH8VWekFt9dbXAAAubYTvgAAyqJEYgDzUH4mqF5cGZ4ZjnLQIXJH2ok6kj46oNX8dbHHhngvDbgc42urdvIM7sP/gPnSKwOi3GfZbjriTjMZPmntELsPVFYetXrBgl8jZB/wBrtiWHJj1qEt6lWP8AFWTxvgktqU60D6xdtJzgqE1IdtnUsAR495rzaP1awH/OD+iso/qppEb/AE/tepvrxAMapR+GT6z5Yx8qpdDuOG1kUk4Uuc+GHidMnyV+rJ+FFH0u26PewTAnRcwDdcZ1KM5359mQD07uYDukXBxb9WVYmKWGKeLVguRIoypwAOyVO+3dtvQFH0asp4nAg9yVLpAOWUKMF281jBoV4/AYpJIvuvJn4rz/AJs1q9Er0QcTtmPKEPn+GCQGr30m8MVOJXGSQJFWZcAHvCsN/NM+Wc78jRH0L4wqwTWshASWC4Bz4qEkB+Gkz/KrnQOATR8RhK51Wccmnzjcyaf5sUM9JuC+yXHVByR2eqJG5jkUOGYjbPb04HgeXeVfRBeD9Jyg+7JAyfOSEAfnioOe3iadSc9JI+ONs+uc11Tp3ILvhkZG8lu6Rnxy8cDj00Sn5UFcZ4I3t0kK4GmVY2JOABtpJ79108vOvc/E5IBdWkmdb9REe8LJAvs8n4kyQfJaC1Nw0S8KMigara6K5xv1ckETnJ8ih/p31Z+h+4C8UhB5NDKh/Br/AOWtf6PovaLDisQGWDRyqPNQSB69Xj1oO6LZS9BQkaY59LeANtIqsfD3lpVeem/DupuXQDGkmP8AAxVT/wC3o+VFfSu+I4fD1nvtNOI99+puG60n0ZJEx5VU+kQrLdQ3KKCl3DG+/cWAIx4MMv8AI1bueFe2cKsZRjWlxNCWPIBp3cZPcoUt64q5yipxKzNxwe1dd3W4uox5s0plA/CZTWr9EqIZ+J2rbpKhjye9UMy7/wAJJql0RutXCL2NT9bbz+1IO/CiPOBz3AkHqaFOjXEHW4IQ/wC/bSx79Law3zV3FBc4bwQXK3OcGVIiUIJwJIu1IPMFQ+PIiqvAON+xGKWLJmVbokfdaWMRR5+GnV6iimzuo4J7CcgCK6xJJ3JmS3NtMp8g/a/j8qA+IgJO+MMA55HZsMQTkeOM+tLEEvSG0V4I5t9muLcgYA1xylos55ZjcDPggoe4NMwljjzpVpoyw5bbod/DQ7j1rSseOO0spAzGS0xjPLCBC2/iY4yv8RrHu1V2PVBjzAUIPcUbEhftaRlj45Oal+wat9coTqVFfrI1ViQuUmCgSadQ94kBsj72xrKMZhf6xOaEgHSfeUhWIGRzIOPKvAuQIdGDq60SA92NBUj56flVy6iJZlkcnAGg6VJZmQOiliRjIPPflS8jT4P0nuIIwgldF5qD2hg590HOBsaVDjBuR30jA3BwNzj8zSp31cE/GIzDJOyS4VridWH1YZgrnLA514J1dwG3fVWwuRHHmUAR+/o+3cyb4LEbiJQSMftEDdiy2OmUsTXUqQ6QomlB5ALiTHMDJyVLbk+9WHZn6waRrcsFjB5ZJwpx48vIUG1x63Ec8GxLiFZJdDrETNqaRkWQjGpFaNQACRgADurxY3qiYzS6VRJC6wZJDyYOnUTuY11FmY88kLjXsRdKLZ7eaG2gyXtrTMsgRH0ySv1kjEup05zzGCMigW3nCMrFQxViRntKTtjIOzY54PPvyNjb5Brx6SV7O5Zxl3aGd2bZ1iDBI9S42aR55JMdykeOADNpCKQVLZOcauyO7VkafH3fU0a21yJeFXbM4M1xPGpBOWCRHrN+9iWLHzLVgcYgezn6sE9fD77EJpDBQQFGNwo07nckctqdUHS+CxRxmzs1GWdlWbxyscs/V/wDGoeLgc1rjU8eDy5dknzA8fhiifob0m6i8hlkGVRXUd5DSe9Ie9mO+e87UQcS6uayv1jTTHaxWwQHGQ8k4dtRGxkIVSxHexHICl55NUOgqmLiPDfMy5/jRkP8xZfQVvX3DYyl7Zx4Kx213cMRzMwuIG1fw6GjHlH50BcE400VwJmJaVV0QnICIzHGsjvChmYDkWwTy3M+hHGbf2u5VmGl7RbWPJ3ldjuFzzJc4HjkVZyaCeHQs8dy+c6UYnzJOWwPiV+dEXAbpX4NNCx7SXkRjGM7y6SNvDMUmfLNaT9H4o7ae2jw0sNlNPLIDnXMJIgQD3xgRug8dJPfQf0TI64NI2I4gZDk9kEAkbfDV8/OpnMgJuMQmbgqzblor2dNXfpfA5+ZVR60HcXgaPqgQcBFwe7O4O/7ytRtwPiUB4BcwSyIJWld0Ukai2VZez45WvfAITcwGzY6s2N1Kud/rRLCyt6FCo8lHiaYMu+4ys1jZqTqkhEqt4qkTMFJ7+0JYd+/qzWnx2yEvCeEzn7GYWPkrtgfJHHqKEuC2itBdMSAVjOMnHLT/XVy8qLLPisD9HzbySKsiMzRgsNRfrpHAA58tP4qYaBH1pKzkEaXdC2DpDYKEZ5eNFHSrji3UNq/ORbX60+D7Q6T5kxyP/Epq/0ashPbXFqVGprH2hAOeqObUD8T/rQpaWYNnO+oBlKkDI3AYDHyJ+YpgN+mvDuvt+FXA96W1ijz3dYsYwPUt/JQJ0e4k1vL1yg5CsV54LKVlAz8UWja643DLwGGF5FE0RHVrkajoLLjHPddv4hVHhfDRLYXcIGJIYbe7jx7wOqbXjv9xx+VMNe/pOuYxeNPCcloYZTjxbLJnz0f6Vc+kvgWriSyJgC5RZB4EsAh+R3P7woMtrZWs53ZgHDJgE7kZ04x3minpb0mhuOH2OJP9qhRVYKSGA0qrbj3fdB9KqPP0N8WEV06sQFmMStnwbrIwP8A3JY682CracV0kAoLqOLP+XK52+AB+VUZ7HFkzxHRNavCGKnDGKaKJwcj7sqZB7qyYZF9ilYv9d10bLk5ckHB3O+2c58qZg2r7hci8RWzkYmK3ZkiG3ZjZ8gDx/3gO9anQjiSfoy+tJ3VCshdCSOy/ZxjPPDpmsHpT0jF9dQyoGRiI0c5wWIIGRg+ZrN6R2SIUeMABtasverxuUb0PZPrT8jX6LqWhlSM6JJUuGQjnqi6klN+YZDIPQGsLo64S6iLHZXyfQGpoOKCO2i6s4mjmZge8KyMrf8ALVbhNt1zSrjLdTIy+OpcN88Aj1qb4E3FeKkxG2UAxwzTNG3M6WY4Hw76j4taLHcOh2Q4Zf3XUMuMeGcelZZrU41frMISPeSPQ3npJK/LJHwxU3Ve+AOsd0mv3DqU9+VYFSPjgmouF2eqfqc7nrI1bu1AMFPwJA+dSQ25ltXYbtCwY+PVFQv8pAPqazrWUo6sPskH5U8YPfU6tXIMv2cHJOcEeWNz6VdtJdaTRyc9Clc9zRZwPkSPWo+O3CyTNIn28Mcbds+8fLJ3+JNT8etidFwB2JhvjkJAO0PXn6mngekgdYo5Io1kEilWBTXpeMkE+WQy09WOjPHGgRlzsSDyz/8AylW5OmzlOUvT3hy215LCrF9OGY4AAklPWMuQMkDUMZ3rAsJ2jkR0JDqwK4GTqB2wPHNX+O3BmvLl3yxaaY+I94hdvAAAelZcUhRgw2ZSGHkQciuauhdPLUxQWttK6m4k13l07ZY620qi7AnYZUfu+dAkkXIa8gZI20/E7/Crt9xiS7n6y4lKsV0lgD7o+zgHlWfdKgPZZm8yAKtGr0RlQXULSg9TG4lkwCcKm4J/Z1ac1Lx+/jubm5m7OZJmYZDElTsCD7oGAPOp+A8UggsL5D/+ROqRJtsI8gtv575+Aqhwa8eENpVDqA30qzD1IOPSr+Bla8brkHO3/fjRj0PiWWG5hLHq1gmuJd8BpQumMeYB7W/eM0OXzTSMcqx+Ck1Ttrt49WhiuoFWweanuPiKkuUejA+FLAgMuRtzHpy9as8KjmV9cOrUpC5XYgvkYU9zEZGRuK8szBBqJZSBjOQBz2APd8NqfhXFWgdGXcI+sKeROMb0maNfgXS0wPcM6auuh6jAOAiAYAA8KxeDcPa5njhVgus7s3uooGWdvJVBPpVOQ5JPiSfnXsZXBGd++pu+QRcf4bFb6JrZn0ddJGpbBYdWEw3Lmct8D8Kl4V0w9nuknSPKxwGBVzjIO5J9e6hlrpiugsSuS2M7ajzPxpljGkktvnAGO7xzV7vgIuiFik9y0sqqYIjrZCdnZyRHH5jO5/ZRqqdIrKOMwSR7JPCkmB3NkhseHLl51kR3DJ7pI5/mMH8q8tISACSQOQzy+HhTZgKrHpf1F2J4kyFt+o0k41DvJ59/d5Vk8IjEkzuyrpVZXIIyB2HIG/h/aoeJ28KLCI3LuU1Sn7IcnIRfgMAnvOapxXBXUFONQ0nzB5ilvPI0+klkkNwQh+rYI6gb4V1Bx6bitBOlhiuHlgUYa3EBDciABliB8KGdXrVriUMasBExYaVyT3t3+mab8RZ4HbpI7tIOwiFm7ttSjn8Caq38KxyuqsGRXIBHeudvyqGK4ZQwU4DjDeYznFeFO/KpvCtjiXHmd5OrJRJI443G3aEYxk+uap2NqJFmbvjj1/zKP6E1XuIgrEKcjbf0zShuGQOFOzrpbzFXeeQ0Eml1b7rA/I5qfit7100kmMa2LY8M1XhBJ5Eg1qvwTsh1YkZ7QC6ivnz3HpUm4KYtAYDKPsyBD8GUkH5jFPwq9NvKsg3x+eaieZkV4wcqxBO2M43Gx5UoYm27BKny2+INP0IS4yTjAydvDyq5cWg6qKUAhWJR8bgOCT+a/wBK0bbhK4ZxkkD3Bgn4gHnjwrLN86xvDnsFgSCMbg88d1XM8ifg3FPZ3YgZVgVI7iDtgjwIrPV8HI9Klhic4wpIPLbY451ofopirELjAz/2Kc0Z90u+rGzb+We+tOz4sotZIJASDuvk43DDwPcfKqw4r/sxgKKRqDBvtAj/ALxVCNsGm54DBqVSTAHBB9ORBpVkaFzemOe40qCTLKNxnH1h7vSqbu755D4AD+lbMhHWzh1GOtl35H/eN31jz6Q3Yzjz3/OqGS1zzbFTpZx97nPpShJG5J+deHfJqiP2Xf3gRWrw+56kMEGdRGS2527vKqSVKppOBoDikvc2PhVSSJWOSFz8AP6V4DV6DVR6e2VveqG74chA6s4PfnfPr3VKGr0GpwIF4emBksT8h8OVTtZo2rmM4xg7KB3AeFPqr0Gq8Ci3CcZw2fDbHzqnNaOoyRtW2Gp9dTtgHDU1tbszaQN/6eZq61sOuG2x38sj/sVohqk6QP3ERQ4PMV4JrW4umVDd4P5GsqNckDxIFSzBYsrF5T2Rt3k7AV4urVoyQ3d39x+Fb6nHKq9/D1i47wQR/rWu3gZCRa8BQS25PwrUg6PZGWlUHHIAnf416sINC47yd/8ASrOqk6Z7GMvC3yRywcb7Z8xVmLhgx2+fltV4vXktV7YJ4pFVAiqAB8/nXgv4HFRaqYmroaVAx1MAT4nepmuSQB3DkKgJrwTU0e2fzqHSM5IyfE05NRuagn61mwFOMch4VWad1bDHI7xk/wClT2b4qrdRYOe6gQjQnKgDyO9ebtMAHbAPKryS600qxUju7qozROp7eSKg83twj6dMYTAwcEnJ8d+VNVzVCQMDHjnNKmDxxeUmaYd3Wyf/ADaq6JimpVA7NmvSLTUqomAr0BSpUHoCvQpUqocCvQFKlQPTilSor1T4pUqqFinFKlQRXq5jb4f03rLsky6/H+m9PSrN8jaIpqVKthYpGlSoPNNinpVA2KYilSoPJFeCKelUHnFMVpUqCPTip0bVsaVKghltsbg4p4rs8m3pUqgkNqrb4xSpUquLj//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330312043"/>
      </p:ext>
    </p:extLst>
  </p:cSld>
  <p:clrMapOvr>
    <a:masterClrMapping/>
  </p:clrMapOvr>
  <p:transition xmlns:p14="http://schemas.microsoft.com/office/powerpoint/2010/main" spd="slow" advClick="0" advTm="10000">
    <p:pull/>
  </p:transitio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644485" y="268069"/>
            <a:ext cx="5939847" cy="707886"/>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en-US" sz="4000" i="1" spc="50" dirty="0">
                <a:ln w="11430"/>
                <a:solidFill>
                  <a:srgbClr val="FF0000"/>
                </a:solidFill>
                <a:effectLst>
                  <a:outerShdw blurRad="76200" dist="50800" dir="5400000" algn="tl" rotWithShape="0">
                    <a:srgbClr val="000000">
                      <a:alpha val="65000"/>
                    </a:srgbClr>
                  </a:outerShdw>
                </a:effectLst>
                <a:latin typeface="Impact"/>
                <a:cs typeface="Impact"/>
              </a:rPr>
              <a:t>Madison Symmetric Torus </a:t>
            </a:r>
            <a:endParaRPr lang="en-US" sz="4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6" name="TextBox 5"/>
          <p:cNvSpPr txBox="1"/>
          <p:nvPr/>
        </p:nvSpPr>
        <p:spPr>
          <a:xfrm>
            <a:off x="5410200" y="1944688"/>
            <a:ext cx="3200400" cy="3694112"/>
          </a:xfrm>
          <a:prstGeom prst="rect">
            <a:avLst/>
          </a:prstGeom>
          <a:noFill/>
        </p:spPr>
        <p:txBody>
          <a:bodyPr>
            <a:spAutoFit/>
          </a:bodyPr>
          <a:lstStyle/>
          <a:p>
            <a:pPr algn="just">
              <a:defRPr/>
            </a:pPr>
            <a:r>
              <a:rPr lang="en-US" spc="-20" dirty="0"/>
              <a:t>Plasma is created when five giant capacitor banks dump </a:t>
            </a:r>
            <a:r>
              <a:rPr lang="en-US" b="1" i="1" spc="-20" dirty="0"/>
              <a:t>20 million watts </a:t>
            </a:r>
            <a:r>
              <a:rPr lang="en-US" spc="-20" dirty="0"/>
              <a:t>of power in 1/10</a:t>
            </a:r>
            <a:r>
              <a:rPr lang="en-US" spc="-20" baseline="30000" dirty="0"/>
              <a:t>th</a:t>
            </a:r>
            <a:r>
              <a:rPr lang="en-US" spc="-20" dirty="0"/>
              <a:t> of a second! </a:t>
            </a:r>
            <a:r>
              <a:rPr lang="en-US" dirty="0"/>
              <a:t>That’s enough juice to light up a small town (very briefly).</a:t>
            </a:r>
          </a:p>
          <a:p>
            <a:pPr algn="just">
              <a:defRPr/>
            </a:pPr>
            <a:endParaRPr lang="en-US" spc="-20" dirty="0"/>
          </a:p>
          <a:p>
            <a:pPr algn="just">
              <a:defRPr/>
            </a:pPr>
            <a:r>
              <a:rPr lang="en-US" dirty="0"/>
              <a:t>Every time the MST fires, it makes a loud </a:t>
            </a:r>
            <a:r>
              <a:rPr lang="en-US" b="1" dirty="0"/>
              <a:t>'WOMP'</a:t>
            </a:r>
            <a:r>
              <a:rPr lang="en-US" dirty="0"/>
              <a:t>, scaring the </a:t>
            </a:r>
            <a:r>
              <a:rPr lang="en-US" dirty="0" smtClean="0"/>
              <a:t>heck </a:t>
            </a:r>
            <a:r>
              <a:rPr lang="en-US" dirty="0"/>
              <a:t>out of unsuspecting students as they walk by!</a:t>
            </a:r>
          </a:p>
          <a:p>
            <a:pPr algn="just">
              <a:defRPr/>
            </a:pPr>
            <a:endParaRPr lang="en-US" spc="-20" dirty="0"/>
          </a:p>
        </p:txBody>
      </p:sp>
      <p:sp>
        <p:nvSpPr>
          <p:cNvPr id="28676" name="TextBox 6"/>
          <p:cNvSpPr txBox="1">
            <a:spLocks noChangeArrowheads="1"/>
          </p:cNvSpPr>
          <p:nvPr/>
        </p:nvSpPr>
        <p:spPr bwMode="auto">
          <a:xfrm>
            <a:off x="457200" y="1219200"/>
            <a:ext cx="81534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just">
              <a:defRPr/>
            </a:pPr>
            <a:r>
              <a:rPr lang="en-US" sz="1800" spc="-20" dirty="0"/>
              <a:t>The Madison Symmetric Torus </a:t>
            </a:r>
            <a:r>
              <a:rPr lang="en-US" sz="1800" spc="-20" dirty="0" smtClean="0"/>
              <a:t>(MST) produces </a:t>
            </a:r>
            <a:r>
              <a:rPr lang="en-US" sz="1800" spc="-20" dirty="0"/>
              <a:t>hot plasma for research in plasma physics and fusion power generation, the energy source of the sun.</a:t>
            </a:r>
          </a:p>
        </p:txBody>
      </p:sp>
      <p:sp>
        <p:nvSpPr>
          <p:cNvPr id="28677" name="TextBox 7"/>
          <p:cNvSpPr txBox="1">
            <a:spLocks noChangeArrowheads="1"/>
          </p:cNvSpPr>
          <p:nvPr/>
        </p:nvSpPr>
        <p:spPr bwMode="auto">
          <a:xfrm>
            <a:off x="457200" y="5791200"/>
            <a:ext cx="8305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just" eaLnBrk="1" hangingPunct="1">
              <a:defRPr/>
            </a:pPr>
            <a:r>
              <a:rPr lang="en-US" sz="1800" dirty="0" smtClean="0"/>
              <a:t>The MST is </a:t>
            </a:r>
            <a:r>
              <a:rPr lang="en-US" sz="1800" spc="-20" dirty="0" smtClean="0"/>
              <a:t>located right here in Chamberlin Hall.  </a:t>
            </a:r>
            <a:endParaRPr lang="en-US" sz="1800" dirty="0" smtClean="0"/>
          </a:p>
        </p:txBody>
      </p:sp>
      <p:sp>
        <p:nvSpPr>
          <p:cNvPr id="25605" name="TextBox 10"/>
          <p:cNvSpPr txBox="1">
            <a:spLocks noChangeArrowheads="1"/>
          </p:cNvSpPr>
          <p:nvPr/>
        </p:nvSpPr>
        <p:spPr bwMode="auto">
          <a:xfrm>
            <a:off x="457200" y="6335713"/>
            <a:ext cx="65801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i="1"/>
              <a:t>Visit http://plasma.physics.wisc.edu for more information.</a:t>
            </a:r>
          </a:p>
        </p:txBody>
      </p:sp>
      <p:pic>
        <p:nvPicPr>
          <p:cNvPr id="25606" name="Picture 1"/>
          <p:cNvPicPr>
            <a:picLocks noChangeAspect="1"/>
          </p:cNvPicPr>
          <p:nvPr/>
        </p:nvPicPr>
        <p:blipFill>
          <a:blip r:embed="rId2">
            <a:extLst>
              <a:ext uri="{28A0092B-C50C-407E-A947-70E740481C1C}">
                <a14:useLocalDpi xmlns:a14="http://schemas.microsoft.com/office/drawing/2010/main" val="0"/>
              </a:ext>
            </a:extLst>
          </a:blip>
          <a:srcRect r="3828" b="5061"/>
          <a:stretch>
            <a:fillRect/>
          </a:stretch>
        </p:blipFill>
        <p:spPr bwMode="auto">
          <a:xfrm>
            <a:off x="457200" y="2057400"/>
            <a:ext cx="4824413"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slow" advClick="0" advTm="15000">
    <p:pull/>
  </p:transitio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extLst/>
        </p:spPr>
        <p:txBody>
          <a:bodyPr>
            <a:normAutofit fontScale="90000"/>
            <a:scene3d>
              <a:camera prst="orthographicFront"/>
              <a:lightRig rig="soft" dir="tl">
                <a:rot lat="0" lon="0" rev="0"/>
              </a:lightRig>
            </a:scene3d>
            <a:sp3d contourW="25400" prstMaterial="matte">
              <a:bevelT w="25400" h="55880" prst="artDeco"/>
              <a:contourClr>
                <a:schemeClr val="accent2">
                  <a:tint val="20000"/>
                </a:schemeClr>
              </a:contourClr>
            </a:sp3d>
          </a:bodyPr>
          <a:lstStyle/>
          <a:p>
            <a:pPr eaLnBrk="1" hangingPunct="1">
              <a:defRPr/>
            </a:pPr>
            <a:r>
              <a:rPr lang="en-US" sz="4000" i="1" spc="100" dirty="0">
                <a:ln w="11430"/>
                <a:solidFill>
                  <a:srgbClr val="FF0000"/>
                </a:solidFill>
                <a:effectLst>
                  <a:outerShdw blurRad="76200" dist="50800" dir="5400000" algn="tl" rotWithShape="0">
                    <a:srgbClr val="000000">
                      <a:alpha val="65000"/>
                    </a:srgbClr>
                  </a:outerShdw>
                </a:effectLst>
                <a:latin typeface="Impact"/>
                <a:ea typeface="ＭＳ Ｐゴシック" charset="0"/>
                <a:cs typeface="Impact"/>
              </a:rPr>
              <a:t>The </a:t>
            </a:r>
            <a:r>
              <a:rPr lang="en-US" sz="4000" i="1" spc="100" dirty="0" smtClean="0">
                <a:ln w="11430"/>
                <a:solidFill>
                  <a:srgbClr val="FF0000"/>
                </a:solidFill>
                <a:effectLst>
                  <a:outerShdw blurRad="76200" dist="50800" dir="5400000" algn="tl" rotWithShape="0">
                    <a:srgbClr val="000000">
                      <a:alpha val="65000"/>
                    </a:srgbClr>
                  </a:outerShdw>
                </a:effectLst>
                <a:latin typeface="Impact"/>
                <a:ea typeface="ＭＳ Ｐゴシック" charset="0"/>
                <a:cs typeface="Impact"/>
              </a:rPr>
              <a:t>32</a:t>
            </a:r>
            <a:r>
              <a:rPr lang="en-US" sz="4000" i="1" spc="100" baseline="30000" dirty="0" smtClean="0">
                <a:ln w="11430"/>
                <a:solidFill>
                  <a:srgbClr val="FF0000"/>
                </a:solidFill>
                <a:effectLst>
                  <a:outerShdw blurRad="76200" dist="50800" dir="5400000" algn="tl" rotWithShape="0">
                    <a:srgbClr val="000000">
                      <a:alpha val="65000"/>
                    </a:srgbClr>
                  </a:outerShdw>
                </a:effectLst>
                <a:latin typeface="Impact"/>
                <a:ea typeface="ＭＳ Ｐゴシック" charset="0"/>
                <a:cs typeface="Impact"/>
              </a:rPr>
              <a:t>nd</a:t>
            </a:r>
            <a:r>
              <a:rPr lang="en-US" sz="4000" i="1" spc="100" dirty="0" smtClean="0">
                <a:ln w="11430"/>
                <a:solidFill>
                  <a:srgbClr val="FF0000"/>
                </a:solidFill>
                <a:effectLst>
                  <a:outerShdw blurRad="76200" dist="50800" dir="5400000" algn="tl" rotWithShape="0">
                    <a:srgbClr val="000000">
                      <a:alpha val="65000"/>
                    </a:srgbClr>
                  </a:outerShdw>
                </a:effectLst>
                <a:latin typeface="Impact"/>
                <a:ea typeface="ＭＳ Ｐゴシック" charset="0"/>
                <a:cs typeface="Impact"/>
              </a:rPr>
              <a:t> </a:t>
            </a:r>
            <a:r>
              <a:rPr lang="en-US" sz="4000" i="1" spc="100" dirty="0">
                <a:ln w="11430"/>
                <a:solidFill>
                  <a:srgbClr val="FF0000"/>
                </a:solidFill>
                <a:effectLst>
                  <a:outerShdw blurRad="76200" dist="50800" dir="5400000" algn="tl" rotWithShape="0">
                    <a:srgbClr val="000000">
                      <a:alpha val="65000"/>
                    </a:srgbClr>
                  </a:outerShdw>
                </a:effectLst>
                <a:latin typeface="Impact"/>
                <a:ea typeface="ＭＳ Ｐゴシック" charset="0"/>
                <a:cs typeface="Impact"/>
              </a:rPr>
              <a:t>year of </a:t>
            </a:r>
            <a:br>
              <a:rPr lang="en-US" sz="4000" i="1" spc="100" dirty="0">
                <a:ln w="11430"/>
                <a:solidFill>
                  <a:srgbClr val="FF0000"/>
                </a:solidFill>
                <a:effectLst>
                  <a:outerShdw blurRad="76200" dist="50800" dir="5400000" algn="tl" rotWithShape="0">
                    <a:srgbClr val="000000">
                      <a:alpha val="65000"/>
                    </a:srgbClr>
                  </a:outerShdw>
                </a:effectLst>
                <a:latin typeface="Impact"/>
                <a:ea typeface="ＭＳ Ｐゴシック" charset="0"/>
                <a:cs typeface="Impact"/>
              </a:rPr>
            </a:br>
            <a:r>
              <a:rPr lang="en-US" sz="4000" i="1" spc="100" dirty="0">
                <a:ln w="11430"/>
                <a:solidFill>
                  <a:srgbClr val="FF0000"/>
                </a:solidFill>
                <a:effectLst>
                  <a:outerShdw blurRad="76200" dist="50800" dir="5400000" algn="tl" rotWithShape="0">
                    <a:srgbClr val="000000">
                      <a:alpha val="65000"/>
                    </a:srgbClr>
                  </a:outerShdw>
                </a:effectLst>
                <a:latin typeface="Impact"/>
                <a:ea typeface="ＭＳ Ｐゴシック" charset="0"/>
                <a:cs typeface="Impact"/>
              </a:rPr>
              <a:t>The Wonders of Physics!</a:t>
            </a:r>
          </a:p>
        </p:txBody>
      </p:sp>
      <p:sp>
        <p:nvSpPr>
          <p:cNvPr id="26626" name="Content Placeholder 2"/>
          <p:cNvSpPr>
            <a:spLocks noGrp="1"/>
          </p:cNvSpPr>
          <p:nvPr>
            <p:ph sz="half" idx="1"/>
          </p:nvPr>
        </p:nvSpPr>
        <p:spPr>
          <a:xfrm>
            <a:off x="228600" y="1600200"/>
            <a:ext cx="4521200" cy="4651375"/>
          </a:xfrm>
        </p:spPr>
        <p:txBody>
          <a:bodyPr/>
          <a:lstStyle/>
          <a:p>
            <a:pPr eaLnBrk="1" hangingPunct="1">
              <a:lnSpc>
                <a:spcPct val="80000"/>
              </a:lnSpc>
            </a:pPr>
            <a:r>
              <a:rPr lang="en-US" sz="2600" dirty="0">
                <a:latin typeface="Arial" charset="0"/>
                <a:ea typeface="ＭＳ Ｐゴシック" charset="0"/>
                <a:cs typeface="ＭＳ Ｐゴシック" charset="0"/>
              </a:rPr>
              <a:t>The first Wonders of Physics shows were in </a:t>
            </a:r>
            <a:r>
              <a:rPr lang="en-US" sz="2600" dirty="0" smtClean="0">
                <a:latin typeface="Arial" charset="0"/>
                <a:ea typeface="ＭＳ Ｐゴシック" charset="0"/>
                <a:cs typeface="ＭＳ Ｐゴシック" charset="0"/>
              </a:rPr>
              <a:t>1984</a:t>
            </a:r>
            <a:endParaRPr lang="en-US" sz="2600" dirty="0">
              <a:latin typeface="Arial" charset="0"/>
              <a:ea typeface="ＭＳ Ｐゴシック" charset="0"/>
              <a:cs typeface="ＭＳ Ｐゴシック" charset="0"/>
            </a:endParaRPr>
          </a:p>
          <a:p>
            <a:pPr eaLnBrk="1" hangingPunct="1">
              <a:lnSpc>
                <a:spcPct val="80000"/>
              </a:lnSpc>
            </a:pPr>
            <a:r>
              <a:rPr lang="en-US" sz="2600" dirty="0">
                <a:latin typeface="Arial" charset="0"/>
                <a:ea typeface="ＭＳ Ｐゴシック" charset="0"/>
                <a:cs typeface="ＭＳ Ｐゴシック" charset="0"/>
              </a:rPr>
              <a:t>The shows were inspired by UW Chemistry Professor Bassam Shakhashiri’s </a:t>
            </a:r>
            <a:r>
              <a:rPr lang="ja-JP" altLang="en-US" sz="2600" dirty="0">
                <a:latin typeface="Arial" charset="0"/>
                <a:ea typeface="ＭＳ Ｐゴシック" charset="0"/>
                <a:cs typeface="ＭＳ Ｐゴシック" charset="0"/>
              </a:rPr>
              <a:t>“</a:t>
            </a:r>
            <a:r>
              <a:rPr lang="en-US" altLang="ja-JP" sz="2600" dirty="0">
                <a:latin typeface="Arial" charset="0"/>
                <a:ea typeface="ＭＳ Ｐゴシック" charset="0"/>
                <a:cs typeface="ＭＳ Ｐゴシック" charset="0"/>
              </a:rPr>
              <a:t>Once Upon a Christmas Cheery</a:t>
            </a:r>
            <a:r>
              <a:rPr lang="ja-JP" altLang="en-US" sz="2600" dirty="0">
                <a:latin typeface="Arial" charset="0"/>
                <a:ea typeface="ＭＳ Ｐゴシック" charset="0"/>
                <a:cs typeface="ＭＳ Ｐゴシック" charset="0"/>
              </a:rPr>
              <a:t>”</a:t>
            </a:r>
            <a:r>
              <a:rPr lang="en-US" altLang="ja-JP" sz="2600" dirty="0">
                <a:latin typeface="Arial" charset="0"/>
                <a:ea typeface="ＭＳ Ｐゴシック" charset="0"/>
                <a:cs typeface="ＭＳ Ｐゴシック" charset="0"/>
              </a:rPr>
              <a:t> </a:t>
            </a:r>
            <a:r>
              <a:rPr lang="en-US" altLang="ja-JP" sz="2600" dirty="0" smtClean="0">
                <a:latin typeface="Arial" charset="0"/>
                <a:ea typeface="ＭＳ Ｐゴシック" charset="0"/>
                <a:cs typeface="ＭＳ Ｐゴシック" charset="0"/>
              </a:rPr>
              <a:t>lectures</a:t>
            </a:r>
            <a:endParaRPr lang="en-US" altLang="ja-JP" sz="2600" dirty="0">
              <a:latin typeface="Arial" charset="0"/>
              <a:ea typeface="ＭＳ Ｐゴシック" charset="0"/>
              <a:cs typeface="ＭＳ Ｐゴシック" charset="0"/>
            </a:endParaRPr>
          </a:p>
          <a:p>
            <a:pPr eaLnBrk="1" hangingPunct="1">
              <a:lnSpc>
                <a:spcPct val="80000"/>
              </a:lnSpc>
            </a:pPr>
            <a:r>
              <a:rPr lang="en-US" sz="2600" dirty="0">
                <a:latin typeface="Arial" charset="0"/>
                <a:ea typeface="ＭＳ Ｐゴシック" charset="0"/>
                <a:cs typeface="ＭＳ Ｐゴシック" charset="0"/>
              </a:rPr>
              <a:t>Through </a:t>
            </a:r>
            <a:r>
              <a:rPr lang="en-US" sz="2600" dirty="0" smtClean="0">
                <a:latin typeface="Arial" charset="0"/>
                <a:ea typeface="ＭＳ Ｐゴシック" charset="0"/>
                <a:cs typeface="ＭＳ Ｐゴシック" charset="0"/>
              </a:rPr>
              <a:t>2014, </a:t>
            </a:r>
            <a:r>
              <a:rPr lang="en-US" sz="2600" dirty="0">
                <a:latin typeface="Arial" charset="0"/>
                <a:ea typeface="ＭＳ Ｐゴシック" charset="0"/>
                <a:cs typeface="ＭＳ Ｐゴシック" charset="0"/>
              </a:rPr>
              <a:t>Professor Sprott and friends have presented </a:t>
            </a:r>
            <a:r>
              <a:rPr lang="en-US" sz="2600" dirty="0" smtClean="0">
                <a:latin typeface="Arial" charset="0"/>
                <a:ea typeface="ＭＳ Ｐゴシック" charset="0"/>
                <a:cs typeface="ＭＳ Ｐゴシック" charset="0"/>
              </a:rPr>
              <a:t>267 </a:t>
            </a:r>
            <a:r>
              <a:rPr lang="en-US" sz="2600" dirty="0">
                <a:latin typeface="Arial" charset="0"/>
                <a:ea typeface="ＭＳ Ｐゴシック" charset="0"/>
                <a:cs typeface="ＭＳ Ｐゴシック" charset="0"/>
              </a:rPr>
              <a:t>shows to </a:t>
            </a:r>
            <a:r>
              <a:rPr lang="en-US" sz="2600" dirty="0" smtClean="0">
                <a:latin typeface="Arial" charset="0"/>
                <a:ea typeface="ＭＳ Ｐゴシック" charset="0"/>
                <a:cs typeface="ＭＳ Ｐゴシック" charset="0"/>
              </a:rPr>
              <a:t>93,880 </a:t>
            </a:r>
            <a:r>
              <a:rPr lang="en-US" sz="2600" dirty="0">
                <a:latin typeface="Arial" charset="0"/>
                <a:ea typeface="ＭＳ Ｐゴシック" charset="0"/>
                <a:cs typeface="ＭＳ Ｐゴシック" charset="0"/>
              </a:rPr>
              <a:t>people!</a:t>
            </a:r>
          </a:p>
        </p:txBody>
      </p:sp>
      <p:pic>
        <p:nvPicPr>
          <p:cNvPr id="26627" name="Picture 4" descr="Sprott in Fo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5400" y="1828800"/>
            <a:ext cx="3084513"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slow" advClick="0" advTm="10000">
    <p:pull/>
  </p:transitio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457200"/>
            <a:ext cx="9144000" cy="707886"/>
          </a:xfrm>
          <a:prstGeom prst="rect">
            <a:avLst/>
          </a:prstGeom>
          <a:noFill/>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en-US" sz="4000" i="1" spc="50" dirty="0">
                <a:ln w="11430"/>
                <a:solidFill>
                  <a:srgbClr val="FF0000"/>
                </a:solidFill>
                <a:effectLst>
                  <a:outerShdw blurRad="76200" dist="50800" dir="5400000" algn="tl" rotWithShape="0">
                    <a:srgbClr val="000000">
                      <a:alpha val="65000"/>
                    </a:srgbClr>
                  </a:outerShdw>
                </a:effectLst>
                <a:latin typeface="Impact"/>
                <a:cs typeface="Impact"/>
              </a:rPr>
              <a:t>Is this possible</a:t>
            </a:r>
            <a:r>
              <a:rPr lang="en-US" sz="4000" i="1" spc="50" dirty="0" smtClean="0">
                <a:ln w="11430"/>
                <a:solidFill>
                  <a:srgbClr val="FF0000"/>
                </a:solidFill>
                <a:effectLst>
                  <a:outerShdw blurRad="76200" dist="50800" dir="5400000" algn="tl" rotWithShape="0">
                    <a:srgbClr val="000000">
                      <a:alpha val="65000"/>
                    </a:srgbClr>
                  </a:outerShdw>
                </a:effectLst>
                <a:latin typeface="Impact"/>
                <a:cs typeface="Impact"/>
              </a:rPr>
              <a:t>?</a:t>
            </a:r>
            <a:endParaRPr lang="en-US" sz="4000" i="1" spc="50" dirty="0">
              <a:ln w="11430"/>
              <a:solidFill>
                <a:srgbClr val="FF0000"/>
              </a:solidFill>
              <a:effectLst>
                <a:outerShdw blurRad="76200" dist="50800" dir="5400000" algn="tl" rotWithShape="0">
                  <a:srgbClr val="000000">
                    <a:alpha val="65000"/>
                  </a:srgbClr>
                </a:outerShdw>
              </a:effectLst>
              <a:latin typeface="Impact"/>
              <a:cs typeface="Impact"/>
            </a:endParaRPr>
          </a:p>
        </p:txBody>
      </p:sp>
      <p:sp>
        <p:nvSpPr>
          <p:cNvPr id="2" name="AutoShape 3" descr="data:image/jpeg;base64,/9j/4AAQSkZJRgABAQAAAQABAAD/2wCEAAkGBxANDw0PDQ8PDA0NDQ0MDQ0NDQ8MDQwMFBEWFhQRFBQYHCggGBolHBQUITEhJSkrLi4uFx8zODMsNygtLisBCgoKDg0OFBAQFywkHBwsLCwsLCwsLCwsLCwsLCwsLCwsLCwsLCwsLCwsLCwsLCwsLCssLCwrKywsKywsLCwsN//AABEIALgBEgMBIgACEQEDEQH/xAAcAAACAwEBAQEAAAAAAAAAAAABAgADBAUGBwj/xAA6EAACAgECBAMFBQcDBQAAAAAAAQIRAwQhBRIxURNBYQYUInGhMlKBkbEHM0JyweHwFmLxI0NjgpL/xAAYAQEBAQEBAAAAAAAAAAAAAAABAAIDBP/EAB8RAQEBAAICAwEBAAAAAAAAAAABEQISAyETMUFRYf/aAAwDAQACEQMRAD8A9b7yH3gxIZHXrHPtWv3gPjmVMKLquzR44PGKQ0PWLVvjMPjMpoI5BqzxWTxGIEsWm52G2KhkSS2Btjkoir5mTmGcRaEJZLAEkBAkJFAxhSQEIwMkgCWCyAksWyChIQAJBWFgIlYrGYrBAQBCS5BDRKEIMgJDJEhCRIaiJQhoKRAEGgpDJAS0Mg0QEhCWCySMFEGSFK2gFjQjQpCEIQBijAJFIEAooBgEikCAkhCEBFYBmKyRWKxmIyRSECKaw0FIZIySpDJDJDKJaipDKIyQaDSWiDAogiCCgkUBQyCkCLROUdIdItOEjATNljj6l2bIscXJ7bfQ8vqtY8s3eyXRDxmjlcdbJxKC6GefE+yOXzAlKjp0jn2roT4o15G/BmuCc9m/L1OHosfizt7Qx7yflfYmp1rnljy7QjsvX1OPk5ZZI68Js2vQWKwYZXFBZ0YAFkYBSAIK2SGyAJZBCAslkUYrDYrZIGKwtiNjgQgthLFrpJDJBSLIxOWt4RRHURqGSDThKJyj0Gi1YroBY4itCCEDQEKPFDpCxRYjNJaCl5vZLdj0YeLY8koNY3GEF+8nOXKm/uoC5XFOIeLJxj9iP1ZzZQT7/gyrFni5yhFqTirlW6RbzHpkkmPPbtMkJmk9oxVzm1GK7tjSdW30W42jlyRepl9qVw00X5L+LIHPl1mnjx7U2rmsUFghu+uWXefYxJiSlbt9bt+oGzySf16K9Nw2fNBGto4vAsre3qdw7y+nOxW0K0WtAoQqaFaLqFaLUqoBY0IxRGCxmIIQDZGK2IRsRsjFYpLIIEg7qQ8UBIeKPM7oGhkg0SLQUhkGg1EoDiW0TlHVihwF5S9xBylowkUWJEoiIudxzjEdHFbwWXIpeH4kuSG1W2/xPn3EvaHJnm3kz8yb/wCzDJNRXaL5aR6P9pOKXg4Mkf4ckoS+Ula/Q+euYyz+M8t37dzT8Xw4U44cU1e8pOO8n6tvcP8AqP8A8Ul/7Qv9TzzYkslG/krHSPQ5+NLJcXHNvGXK0sbj4lfDaUulnVWqeWGJvZeFjSW1Jcqv62eH95pren5Hq+GzvHBr0SS8kY5W37b4yT6bQEXqQy26HB8tTo9OlaPG6OfLOJ7HTPmijUrNGhWi1xEaNaFYGM0KIIxGPJCMQRisZojRoKmAscReUtCtoRotaK2hRaAMAU9CkMkBIdI8ruKQaCkGgJaGSCFEkoNBCCI0CiyhaHUSgUOwUQcj2o0XvGkzwSuShzx/mjuj43OVH3pxtNPo9j4V7Uad6XVZ8T2UckuX+V7r9TUZrHkzGeeajNkzCTy1uqvrS6Q9F6kGuDTu3vtt2PUezOo5sbi30+nf9DxWmnve99PSj0Hsrlayyi+kraIvYr+ovNvRbyirF8Vg0pxT+L5HteET5oL5Hi8OnfO76Hq+AS2SKVY7DiI4mlxFcR0YySgK4mtwK3AdGMzgK8ZpcAcg6sZnjFcTS4iOA6MZ3EVxNDgLyFoxRyCSxGlxByjqxj8MJq8Mg9ljqJDIrUhuY4OqywlXMFSLEsZExOYlkFqYyKkx0wpOAlkAg0Chg0OhXR8n/bFofDy4dQltkjySf+5dD63R5H9qHDfeOHZmlc8NZo99uv0sZRY+EyyDY4N7vYoju12NkkaZNiXbZHT4ZPw8uOS23SMENjZhgnve/kvIU+jYqaT9LLKMPA83iYYt9VszpRRholUzvcDx+Zx8EOaSXc9XoMChFGS1koiCWkOURxLQMdGKuUVxLqFY6lLiK4FzQrHRimUBHA0CyLVjO4itF7QjRrRiqgjELQtUg8xUhgaM5EjIWiUQXpjFMWWWFJ0xkyqxkwS9MJUpDKRlpYFMq5g8wJYZtfhWXFkhLdThKLXzRZziSyGoH5i4lp3p8+bE9vCyyh+Ce30ouTtJnqf2lcJ5ddPJFVHLFS2+8tn/AEPMYcLjsajKyEWWKEl8i7FAvjC9jTLv+xmr5ufHLy3R6ujwnAn4WeD8m+VnvYq6XcxW46fB9Pb5md+LOZo2oRSNccxmtRsTDZmWYKzAmmyFCzIPjIktYpX4yA8qFLGIxHlQHlQgzYjYryIRzRoHYrZW5kUiAkJYC1HTHRm8QZTAtBCpZCOYaVlkUyoNFoW+Ig+IVKAyiWnFnih8QqoDYacWvKB5SlsFhqWPKJKYrkhJZEWrHlfbrReJGGSr5bT+R4WelR9b1Shki4zVpnntR7OYHfK3HtvsanJm8XhfB9BliPd6fhOkxwaywnKe1SVtE12k0uRKODTuEvOTvYPk9/R6f68hggo0/Pqj2/CcTyQhOSa22T8xNDw3DjpuKlLu96OpHIvLZehW6ZMXRsdNlKzIdZF3M6VybJbEU13HUiSczGV9wWBzJHsjkxLBYg4krDZEyWKnfcqnKXc0SKMkjUtFkV88g+PJeRWplidmtZwPepEJykLVjSixGVZBlkM401xodSRi8QKyFi1tc0DxjLzPs/yElOgxa2eMB5zJG3v5FU9VGPf8gpjZLMI8j8inaTVOr38x46eafW0YvNqcUWdvrsJ49vqaY6be7/Aqy490owb7vpRnu11GNvuTwJM0YcXKt7XzBLUwT/eJNOnYdr+HrGOelfcregb8zdly1uvi+W9lGLVuV2nDsmXajIpjoV5sE9B2Zq5pPp9CPn7foHanIwvQzXnfzFekyf8ABtuXna/Bjp1/n9i7VdY5600/NFkdO/U6OOV+X6lyh6Mu9XWOd7tXm2JLHl/gj+bo68Y+n5jB3p6Rw+XNH7SJ7zX2lR2cqteZztXgi1ukankrN4Fx50y6M0zzjySWRrH8UVu66I0x1Tq0d57cr6dqU0hVmRxnq5MR6s11HZ2cmVGWczE9V2AtRYyC1rLYTOf47HhmHBrpcxDF45Aw6bnGWQphuWyx15p/IQuxu+rpfUvWpr7CUfV7yZhcqIpBYZXQhqMnVSaXd9BcvEVsslPetl0Ofl1kl8NtpdFeyObrdS3W1b/iZ6ns9Nnyvl/6bil1tpyteiDCNq2lNr/ao/qzyOHjE8Wydr7r6GvF7T90l8jlfHy/HSc49LmzLGk2rbaSikk3+bM8o2peLknj5rfJKcar0aRw8XG058zns9uVpUjXk1emn8eTlckurqzF42NbK7elhGMbxyUk+jeS1Zm0mublOOWk4t/ZTSr5nG0XH8UZNSVRuo0dCPEMMpXFxp9Uw62fcOz8dbHOMlafX+FizjFbtJGV8RxJdV6dDk6vifM2lLYePG1cuUjt+8xTav8ANbBhnUr6/Pk2Z5h66t7s1YuOQjGpdTXLx4zObrarWrGnSt/yujn49e5yuSUfWPPX0ZwNdxZ5G/JeStmN6wZ4/QvN9E07jNXt+En/AFL2l5fqj55oOOZMD+F3H7rZ1v8AV+37tX/MYvi5fjU8kesjt/n9y2MvR/Q8RP2sl5RRmftXlTvZLsHw8j8nF9DXrt8ynUavHBfFOKZ8713tZmmqT5fkee1XEsmTrKUvxNzwX9Zvln4+k632pwY7UX4kvToef1XtJPLduMIb/DFbv5s8S9Q+40MjZ14+HjHO+S16uXFJcnJBKMX9qSSuX4nV4fPmhG/LY8nwrLLnxpO1JvmjV0keu94xwTlVJJbRu6NZjO61Uqd/khPd4y3+jExazHlSajyru3uzSppRVPm3d3tsKZXp+1oeOCupenu67/T5EyT7Ld/mOjGeWMqeOvOjRKLrfal5lMpJp9/RdRCnmX3n/wDP9yA5V2+rIOB1sKbqkr6fFSCtNK2qrvvbIQ5246Sapyxktns+lqKjZVyNO5SbX3elkIalFhowxvrb9Lf0dmXi2WEYx5IxhtJfFbt1tb6kIWexrgaPRZdRbVJLzexpzcNhgV5Z36JhIY29saz04upyK3y9PIoeZ9yENsiszL8edrzCQEvjqH3f5jeO+5CCiy1b7mbJqiEJKXqRXqCEAq3qQe8kIaCe8CvMEhAjyWCMZXsiEFLc2lckmluUQ0s7qmQhnTju8Iw8s3Lo+Wmq6naU+dcrX9wEJNOHCklSrodLDW1dK7EIFMNkfLvsZJ6h+SIQuI5KpaiXnvZXzy8kQhtk3OyEIKf/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17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8700" y="1295400"/>
            <a:ext cx="7086600" cy="47588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37305189"/>
      </p:ext>
    </p:extLst>
  </p:cSld>
  <p:clrMapOvr>
    <a:masterClrMapping/>
  </p:clrMapOvr>
  <p:transition xmlns:p14="http://schemas.microsoft.com/office/powerpoint/2010/main" spd="slow" advClick="0" advTm="10000">
    <p:pull/>
  </p:transitio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981200"/>
            <a:ext cx="4833938"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497411" y="268069"/>
            <a:ext cx="8233995" cy="707886"/>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en-US" sz="4000" i="1" spc="50" dirty="0">
                <a:ln w="11430"/>
                <a:solidFill>
                  <a:srgbClr val="FF0000"/>
                </a:solidFill>
                <a:effectLst>
                  <a:outerShdw blurRad="76200" dist="50800" dir="5400000" algn="tl" rotWithShape="0">
                    <a:srgbClr val="000000">
                      <a:alpha val="65000"/>
                    </a:srgbClr>
                  </a:outerShdw>
                </a:effectLst>
                <a:latin typeface="Impact"/>
                <a:cs typeface="Impact"/>
              </a:rPr>
              <a:t>Madison Plasma Dynamo Experiment </a:t>
            </a:r>
            <a:endParaRPr lang="en-US" sz="4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6" name="TextBox 5"/>
          <p:cNvSpPr txBox="1"/>
          <p:nvPr/>
        </p:nvSpPr>
        <p:spPr>
          <a:xfrm>
            <a:off x="5410200" y="1897063"/>
            <a:ext cx="3200400" cy="3694112"/>
          </a:xfrm>
          <a:prstGeom prst="rect">
            <a:avLst/>
          </a:prstGeom>
          <a:noFill/>
        </p:spPr>
        <p:txBody>
          <a:bodyPr>
            <a:spAutoFit/>
          </a:bodyPr>
          <a:lstStyle/>
          <a:p>
            <a:pPr algn="just">
              <a:defRPr/>
            </a:pPr>
            <a:r>
              <a:rPr lang="en-US" spc="-20" dirty="0"/>
              <a:t>The hollow aluminum sphere, built by four Wisconsin companies, weighs </a:t>
            </a:r>
            <a:r>
              <a:rPr lang="en-US" b="1" i="1" spc="-20" dirty="0"/>
              <a:t>11,000 pounds</a:t>
            </a:r>
            <a:r>
              <a:rPr lang="en-US" spc="-20" dirty="0"/>
              <a:t>.  It was built to heat gases to </a:t>
            </a:r>
            <a:r>
              <a:rPr lang="en-US" b="1" i="1" spc="-20" dirty="0"/>
              <a:t>500,000 degrees Fahrenheit.</a:t>
            </a:r>
          </a:p>
          <a:p>
            <a:pPr algn="just">
              <a:defRPr/>
            </a:pPr>
            <a:endParaRPr lang="en-US" spc="-20" dirty="0"/>
          </a:p>
          <a:p>
            <a:pPr algn="just">
              <a:defRPr/>
            </a:pPr>
            <a:r>
              <a:rPr lang="en-US" spc="-20" dirty="0"/>
              <a:t>It will help researchers understand why the sun occasionally spews out particles that affect the Earth, knocking out satellites and even taking down power grids!</a:t>
            </a:r>
          </a:p>
        </p:txBody>
      </p:sp>
      <p:sp>
        <p:nvSpPr>
          <p:cNvPr id="29700" name="TextBox 6"/>
          <p:cNvSpPr txBox="1">
            <a:spLocks noChangeArrowheads="1"/>
          </p:cNvSpPr>
          <p:nvPr/>
        </p:nvSpPr>
        <p:spPr bwMode="auto">
          <a:xfrm>
            <a:off x="457200" y="1219200"/>
            <a:ext cx="81534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just" eaLnBrk="1" hangingPunct="1"/>
            <a:r>
              <a:rPr lang="en-US" sz="1800"/>
              <a:t>A new UW-Madison research project to simulate the superheated gases that form the sun's magnetic field.</a:t>
            </a:r>
          </a:p>
        </p:txBody>
      </p:sp>
      <p:sp>
        <p:nvSpPr>
          <p:cNvPr id="29701" name="TextBox 7"/>
          <p:cNvSpPr txBox="1">
            <a:spLocks noChangeArrowheads="1"/>
          </p:cNvSpPr>
          <p:nvPr/>
        </p:nvSpPr>
        <p:spPr bwMode="auto">
          <a:xfrm>
            <a:off x="457200" y="5791200"/>
            <a:ext cx="8305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just" eaLnBrk="1" hangingPunct="1"/>
            <a:r>
              <a:rPr lang="en-US" sz="1800"/>
              <a:t>The sphere now occupies a new two-story lab in Sterling Hall.</a:t>
            </a:r>
          </a:p>
        </p:txBody>
      </p:sp>
      <p:sp>
        <p:nvSpPr>
          <p:cNvPr id="29702" name="TextBox 10"/>
          <p:cNvSpPr txBox="1">
            <a:spLocks noChangeArrowheads="1"/>
          </p:cNvSpPr>
          <p:nvPr/>
        </p:nvSpPr>
        <p:spPr bwMode="auto">
          <a:xfrm>
            <a:off x="457200" y="6335713"/>
            <a:ext cx="65801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i="1"/>
              <a:t>Visit http://plasma.physics.wisc.edu for more information.</a:t>
            </a:r>
          </a:p>
        </p:txBody>
      </p:sp>
    </p:spTree>
  </p:cSld>
  <p:clrMapOvr>
    <a:masterClrMapping/>
  </p:clrMapOvr>
  <p:transition xmlns:p14="http://schemas.microsoft.com/office/powerpoint/2010/main" spd="slow" advClick="0" advTm="15000">
    <p:pull/>
  </p:transitio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extLst/>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eaLnBrk="1" hangingPunct="1">
              <a:defRPr/>
            </a:pPr>
            <a:r>
              <a:rPr lang="en-US" i="1" spc="50" dirty="0">
                <a:ln w="11430"/>
                <a:solidFill>
                  <a:srgbClr val="FF0000"/>
                </a:solidFill>
                <a:effectLst>
                  <a:outerShdw blurRad="76200" dist="50800" dir="5400000" algn="tl" rotWithShape="0">
                    <a:srgbClr val="000000">
                      <a:alpha val="65000"/>
                    </a:srgbClr>
                  </a:outerShdw>
                </a:effectLst>
                <a:latin typeface="Impact"/>
                <a:ea typeface="ＭＳ Ｐゴシック" charset="0"/>
                <a:cs typeface="Impact"/>
              </a:rPr>
              <a:t>After the show…</a:t>
            </a:r>
          </a:p>
        </p:txBody>
      </p:sp>
      <p:sp>
        <p:nvSpPr>
          <p:cNvPr id="30722" name="Content Placeholder 2"/>
          <p:cNvSpPr>
            <a:spLocks noGrp="1"/>
          </p:cNvSpPr>
          <p:nvPr>
            <p:ph sz="half" idx="1"/>
          </p:nvPr>
        </p:nvSpPr>
        <p:spPr>
          <a:xfrm>
            <a:off x="641350" y="1600200"/>
            <a:ext cx="3749675" cy="4651375"/>
          </a:xfrm>
        </p:spPr>
        <p:txBody>
          <a:bodyPr/>
          <a:lstStyle/>
          <a:p>
            <a:pPr eaLnBrk="1" hangingPunct="1"/>
            <a:r>
              <a:rPr lang="en-US" dirty="0">
                <a:solidFill>
                  <a:srgbClr val="000000"/>
                </a:solidFill>
                <a:latin typeface="Arial" charset="0"/>
                <a:ea typeface="ＭＳ Ｐゴシック" charset="0"/>
                <a:cs typeface="ＭＳ Ｐゴシック" charset="0"/>
              </a:rPr>
              <a:t>Visit the Wonders of Physics information table and purchase a T-shirt for $</a:t>
            </a:r>
            <a:r>
              <a:rPr lang="en-US" dirty="0" smtClean="0">
                <a:solidFill>
                  <a:srgbClr val="000000"/>
                </a:solidFill>
                <a:latin typeface="Arial" charset="0"/>
                <a:ea typeface="ＭＳ Ｐゴシック" charset="0"/>
                <a:cs typeface="ＭＳ Ｐゴシック" charset="0"/>
              </a:rPr>
              <a:t>12!</a:t>
            </a:r>
            <a:endParaRPr lang="en-US" dirty="0">
              <a:solidFill>
                <a:srgbClr val="000000"/>
              </a:solidFill>
              <a:latin typeface="Arial" charset="0"/>
              <a:ea typeface="ＭＳ Ｐゴシック" charset="0"/>
              <a:cs typeface="ＭＳ Ｐゴシック" charset="0"/>
            </a:endParaRPr>
          </a:p>
          <a:p>
            <a:pPr eaLnBrk="1" hangingPunct="1"/>
            <a:endParaRPr lang="en-US" dirty="0">
              <a:solidFill>
                <a:srgbClr val="000000"/>
              </a:solidFill>
              <a:latin typeface="Arial" charset="0"/>
              <a:ea typeface="ＭＳ Ｐゴシック" charset="0"/>
              <a:cs typeface="ＭＳ Ｐゴシック" charset="0"/>
            </a:endParaRPr>
          </a:p>
          <a:p>
            <a:pPr eaLnBrk="1" hangingPunct="1"/>
            <a:r>
              <a:rPr lang="en-US" dirty="0">
                <a:solidFill>
                  <a:srgbClr val="000000"/>
                </a:solidFill>
                <a:latin typeface="Arial" charset="0"/>
                <a:ea typeface="ＭＳ Ｐゴシック" charset="0"/>
                <a:cs typeface="ＭＳ Ｐゴシック" charset="0"/>
              </a:rPr>
              <a:t>Visit the Ingersoll Physics Museum</a:t>
            </a:r>
          </a:p>
        </p:txBody>
      </p:sp>
      <p:sp>
        <p:nvSpPr>
          <p:cNvPr id="30723" name="Content Placeholder 3"/>
          <p:cNvSpPr>
            <a:spLocks noGrp="1"/>
          </p:cNvSpPr>
          <p:nvPr>
            <p:ph sz="half" idx="2"/>
          </p:nvPr>
        </p:nvSpPr>
        <p:spPr>
          <a:xfrm>
            <a:off x="4749800" y="1600200"/>
            <a:ext cx="3748088" cy="4651375"/>
          </a:xfrm>
        </p:spPr>
        <p:txBody>
          <a:bodyPr/>
          <a:lstStyle/>
          <a:p>
            <a:pPr eaLnBrk="1" hangingPunct="1"/>
            <a:endParaRPr lang="en-US">
              <a:latin typeface="Arial" charset="0"/>
              <a:ea typeface="ＭＳ Ｐゴシック" charset="0"/>
              <a:cs typeface="ＭＳ Ｐゴシック" charset="0"/>
            </a:endParaRPr>
          </a:p>
          <a:p>
            <a:pPr eaLnBrk="1" hangingPunct="1"/>
            <a:endParaRPr lang="en-US">
              <a:latin typeface="Arial" charset="0"/>
              <a:ea typeface="ＭＳ Ｐゴシック" charset="0"/>
              <a:cs typeface="ＭＳ Ｐゴシック" charset="0"/>
            </a:endParaRPr>
          </a:p>
          <a:p>
            <a:pPr eaLnBrk="1" hangingPunct="1"/>
            <a:endParaRPr lang="en-US">
              <a:latin typeface="Arial" charset="0"/>
              <a:ea typeface="ＭＳ Ｐゴシック" charset="0"/>
              <a:cs typeface="ＭＳ Ｐゴシック" charset="0"/>
            </a:endParaRPr>
          </a:p>
        </p:txBody>
      </p:sp>
      <p:pic>
        <p:nvPicPr>
          <p:cNvPr id="7" name="Picture 2" descr="TWoP Logo - two ton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500997" y="1583582"/>
            <a:ext cx="1647207"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descr="original_03_Science_olympiad11_.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5800" y="3581400"/>
            <a:ext cx="3657600" cy="2432304"/>
          </a:xfrm>
          <a:prstGeom prst="rect">
            <a:avLst/>
          </a:prstGeom>
          <a:ln>
            <a:noFill/>
          </a:ln>
          <a:effectLst>
            <a:softEdge rad="112500"/>
          </a:effectLst>
        </p:spPr>
      </p:pic>
    </p:spTree>
  </p:cSld>
  <p:clrMapOvr>
    <a:masterClrMapping/>
  </p:clrMapOvr>
  <p:transition xmlns:p14="http://schemas.microsoft.com/office/powerpoint/2010/main" spd="slow" advClick="0" advTm="10000">
    <p:pull/>
  </p:transitio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2"/>
          <p:cNvPicPr>
            <a:picLocks noChangeAspect="1"/>
          </p:cNvPicPr>
          <p:nvPr/>
        </p:nvPicPr>
        <p:blipFill>
          <a:blip r:embed="rId2">
            <a:extLst>
              <a:ext uri="{28A0092B-C50C-407E-A947-70E740481C1C}">
                <a14:useLocalDpi xmlns:a14="http://schemas.microsoft.com/office/drawing/2010/main" val="0"/>
              </a:ext>
            </a:extLst>
          </a:blip>
          <a:srcRect l="14687" t="13158" r="9760" b="14024"/>
          <a:stretch>
            <a:fillRect/>
          </a:stretch>
        </p:blipFill>
        <p:spPr bwMode="auto">
          <a:xfrm>
            <a:off x="592138" y="1943100"/>
            <a:ext cx="4513262"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1573634" y="304670"/>
            <a:ext cx="6019597" cy="707886"/>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en-US" sz="4000" i="1" spc="50" dirty="0">
                <a:ln w="11430"/>
                <a:solidFill>
                  <a:srgbClr val="FF0000"/>
                </a:solidFill>
                <a:effectLst>
                  <a:outerShdw blurRad="76200" dist="50800" dir="5400000" algn="tl" rotWithShape="0">
                    <a:srgbClr val="000000">
                      <a:alpha val="65000"/>
                    </a:srgbClr>
                  </a:outerShdw>
                </a:effectLst>
                <a:latin typeface="Impact"/>
                <a:cs typeface="Impact"/>
              </a:rPr>
              <a:t>IceCube Neutrino Detector</a:t>
            </a:r>
            <a:endParaRPr lang="en-US" sz="4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31747" name="TextBox 3"/>
          <p:cNvSpPr txBox="1">
            <a:spLocks noChangeArrowheads="1"/>
          </p:cNvSpPr>
          <p:nvPr/>
        </p:nvSpPr>
        <p:spPr bwMode="auto">
          <a:xfrm>
            <a:off x="539750" y="1143000"/>
            <a:ext cx="80708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just" eaLnBrk="1" hangingPunct="1"/>
            <a:r>
              <a:rPr lang="en-US" sz="1800"/>
              <a:t>A unique telescope at the South Pole! Most telescopes look at light; IceCube looks for mysterious particles called </a:t>
            </a:r>
            <a:r>
              <a:rPr lang="en-US" sz="1800" b="1" i="1"/>
              <a:t>neutrinos</a:t>
            </a:r>
            <a:r>
              <a:rPr lang="en-US" sz="1800"/>
              <a:t>. </a:t>
            </a:r>
          </a:p>
        </p:txBody>
      </p:sp>
      <p:sp>
        <p:nvSpPr>
          <p:cNvPr id="31748" name="TextBox 7"/>
          <p:cNvSpPr txBox="1">
            <a:spLocks noChangeArrowheads="1"/>
          </p:cNvSpPr>
          <p:nvPr/>
        </p:nvSpPr>
        <p:spPr bwMode="auto">
          <a:xfrm>
            <a:off x="539750" y="6335713"/>
            <a:ext cx="63404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i="1"/>
              <a:t>Visit http://www.icecube.wisc.edu/ for more information.</a:t>
            </a:r>
          </a:p>
        </p:txBody>
      </p:sp>
      <p:sp>
        <p:nvSpPr>
          <p:cNvPr id="31749" name="TextBox 4"/>
          <p:cNvSpPr txBox="1">
            <a:spLocks noChangeArrowheads="1"/>
          </p:cNvSpPr>
          <p:nvPr/>
        </p:nvSpPr>
        <p:spPr bwMode="auto">
          <a:xfrm>
            <a:off x="5181600" y="2095500"/>
            <a:ext cx="3429000"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just" eaLnBrk="1" hangingPunct="1"/>
            <a:r>
              <a:rPr lang="en-US" sz="1800"/>
              <a:t>Neutrinos come from the sun, cosmic rays, and exploding stars!  </a:t>
            </a:r>
            <a:r>
              <a:rPr lang="en-US" sz="1800" b="1" i="1"/>
              <a:t>Over 5,000 </a:t>
            </a:r>
            <a:r>
              <a:rPr lang="en-US" sz="1800"/>
              <a:t>basketball-sized detectors were placed deep in the Antarctic ice.  The detectors look for flashes of blue light given off when neutrinos hits atoms. The direction and intensity of the light can tell us where the neutrino came from in the Universe.</a:t>
            </a:r>
          </a:p>
        </p:txBody>
      </p:sp>
      <p:sp>
        <p:nvSpPr>
          <p:cNvPr id="7" name="TextBox 6"/>
          <p:cNvSpPr txBox="1"/>
          <p:nvPr/>
        </p:nvSpPr>
        <p:spPr>
          <a:xfrm>
            <a:off x="539750" y="5715000"/>
            <a:ext cx="8070850" cy="646113"/>
          </a:xfrm>
          <a:prstGeom prst="rect">
            <a:avLst/>
          </a:prstGeom>
          <a:noFill/>
        </p:spPr>
        <p:txBody>
          <a:bodyPr>
            <a:spAutoFit/>
          </a:bodyPr>
          <a:lstStyle/>
          <a:p>
            <a:pPr algn="just">
              <a:defRPr/>
            </a:pPr>
            <a:r>
              <a:rPr lang="en-US" spc="-40" dirty="0"/>
              <a:t>IceCube is the world's largest neutrino detector, encompassing a </a:t>
            </a:r>
            <a:r>
              <a:rPr lang="en-US" b="1" i="1" spc="-40" dirty="0"/>
              <a:t>cubic kilometer </a:t>
            </a:r>
            <a:r>
              <a:rPr lang="en-US" spc="-40" dirty="0"/>
              <a:t>of ice!  </a:t>
            </a:r>
            <a:r>
              <a:rPr lang="en-US" b="1" spc="-40" dirty="0"/>
              <a:t>Many of the detectors were built and tested at UW-Madison.</a:t>
            </a:r>
          </a:p>
        </p:txBody>
      </p:sp>
    </p:spTree>
  </p:cSld>
  <p:clrMapOvr>
    <a:masterClrMapping/>
  </p:clrMapOvr>
  <p:transition xmlns:p14="http://schemas.microsoft.com/office/powerpoint/2010/main" spd="slow" advClick="0" advTm="15000">
    <p:pull/>
  </p:transitio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0" y="107950"/>
            <a:ext cx="9067800" cy="1309688"/>
          </a:xfrm>
          <a:extLst/>
        </p:spPr>
        <p:txBody>
          <a:bodyPr>
            <a:normAutofit fontScale="90000"/>
            <a:scene3d>
              <a:camera prst="orthographicFront"/>
              <a:lightRig rig="soft" dir="tl">
                <a:rot lat="0" lon="0" rev="0"/>
              </a:lightRig>
            </a:scene3d>
            <a:sp3d contourW="25400" prstMaterial="matte">
              <a:bevelT w="25400" h="55880" prst="artDeco"/>
              <a:contourClr>
                <a:schemeClr val="accent2">
                  <a:tint val="20000"/>
                </a:schemeClr>
              </a:contourClr>
            </a:sp3d>
          </a:bodyPr>
          <a:lstStyle/>
          <a:p>
            <a:pPr eaLnBrk="1" hangingPunct="1">
              <a:defRPr/>
            </a:pPr>
            <a:r>
              <a:rPr lang="en-US" sz="4000" b="1" i="1" spc="50" dirty="0">
                <a:ln w="11430"/>
                <a:solidFill>
                  <a:srgbClr val="FF0000"/>
                </a:solidFill>
                <a:effectLst>
                  <a:outerShdw blurRad="76200" dist="50800" dir="5400000" algn="tl" rotWithShape="0">
                    <a:srgbClr val="000000">
                      <a:alpha val="65000"/>
                    </a:srgbClr>
                  </a:outerShdw>
                </a:effectLst>
                <a:latin typeface="Impact"/>
                <a:ea typeface="ＭＳ Ｐゴシック" charset="0"/>
                <a:cs typeface="Impact"/>
              </a:rPr>
              <a:t>The Wonders of Physics Traveling Show can visit your school!</a:t>
            </a:r>
          </a:p>
        </p:txBody>
      </p:sp>
      <p:sp>
        <p:nvSpPr>
          <p:cNvPr id="14338" name="Content Placeholder 2"/>
          <p:cNvSpPr>
            <a:spLocks noGrp="1"/>
          </p:cNvSpPr>
          <p:nvPr>
            <p:ph sz="half" idx="1"/>
          </p:nvPr>
        </p:nvSpPr>
        <p:spPr>
          <a:xfrm>
            <a:off x="228600" y="1981201"/>
            <a:ext cx="4953000" cy="4014788"/>
          </a:xfrm>
        </p:spPr>
        <p:txBody>
          <a:bodyPr/>
          <a:lstStyle/>
          <a:p>
            <a:pPr eaLnBrk="1" hangingPunct="1">
              <a:lnSpc>
                <a:spcPct val="90000"/>
              </a:lnSpc>
              <a:buFont typeface="Wingdings 2" charset="0"/>
              <a:buChar char=""/>
            </a:pPr>
            <a:r>
              <a:rPr lang="en-US" sz="2600" dirty="0" smtClean="0">
                <a:solidFill>
                  <a:srgbClr val="000000"/>
                </a:solidFill>
                <a:latin typeface="Calibri" charset="0"/>
                <a:ea typeface="ＭＳ Ｐゴシック" charset="0"/>
                <a:cs typeface="ＭＳ Ｐゴシック" charset="0"/>
              </a:rPr>
              <a:t>Thousands of traveling </a:t>
            </a:r>
            <a:r>
              <a:rPr lang="en-US" sz="2600" dirty="0">
                <a:solidFill>
                  <a:srgbClr val="000000"/>
                </a:solidFill>
                <a:latin typeface="Calibri" charset="0"/>
                <a:ea typeface="ＭＳ Ｐゴシック" charset="0"/>
                <a:cs typeface="ＭＳ Ｐゴシック" charset="0"/>
              </a:rPr>
              <a:t>shows have been presented to 100,000+ students in Wisconsin and </a:t>
            </a:r>
            <a:r>
              <a:rPr lang="en-US" sz="2600" dirty="0" smtClean="0">
                <a:solidFill>
                  <a:srgbClr val="000000"/>
                </a:solidFill>
                <a:latin typeface="Calibri" charset="0"/>
                <a:ea typeface="ＭＳ Ｐゴシック" charset="0"/>
                <a:cs typeface="ＭＳ Ｐゴシック" charset="0"/>
              </a:rPr>
              <a:t>36 </a:t>
            </a:r>
            <a:r>
              <a:rPr lang="en-US" sz="2600" dirty="0">
                <a:solidFill>
                  <a:srgbClr val="000000"/>
                </a:solidFill>
                <a:latin typeface="Calibri" charset="0"/>
                <a:ea typeface="ＭＳ Ｐゴシック" charset="0"/>
                <a:cs typeface="ＭＳ Ｐゴシック" charset="0"/>
              </a:rPr>
              <a:t>other </a:t>
            </a:r>
            <a:r>
              <a:rPr lang="en-US" sz="2600" dirty="0" smtClean="0">
                <a:solidFill>
                  <a:srgbClr val="000000"/>
                </a:solidFill>
                <a:latin typeface="Calibri" charset="0"/>
                <a:ea typeface="ＭＳ Ｐゴシック" charset="0"/>
                <a:cs typeface="ＭＳ Ｐゴシック" charset="0"/>
              </a:rPr>
              <a:t>states</a:t>
            </a:r>
            <a:endParaRPr lang="en-US" sz="2600" dirty="0">
              <a:solidFill>
                <a:srgbClr val="000000"/>
              </a:solidFill>
              <a:latin typeface="Calibri" charset="0"/>
              <a:ea typeface="ＭＳ Ｐゴシック" charset="0"/>
              <a:cs typeface="ＭＳ Ｐゴシック" charset="0"/>
            </a:endParaRPr>
          </a:p>
          <a:p>
            <a:pPr eaLnBrk="1" hangingPunct="1">
              <a:lnSpc>
                <a:spcPct val="90000"/>
              </a:lnSpc>
              <a:buFont typeface="Wingdings 2" charset="0"/>
              <a:buChar char=""/>
            </a:pPr>
            <a:r>
              <a:rPr lang="en-US" sz="2600" dirty="0" smtClean="0">
                <a:solidFill>
                  <a:srgbClr val="000000"/>
                </a:solidFill>
                <a:latin typeface="Calibri" charset="0"/>
                <a:ea typeface="ＭＳ Ｐゴシック" charset="0"/>
                <a:cs typeface="ＭＳ Ｐゴシック" charset="0"/>
              </a:rPr>
              <a:t>The Wonders </a:t>
            </a:r>
            <a:r>
              <a:rPr lang="en-US" sz="2600" dirty="0">
                <a:solidFill>
                  <a:srgbClr val="000000"/>
                </a:solidFill>
                <a:latin typeface="Calibri" charset="0"/>
                <a:ea typeface="ＭＳ Ｐゴシック" charset="0"/>
                <a:cs typeface="ＭＳ Ｐゴシック" charset="0"/>
              </a:rPr>
              <a:t>of Physics shows make a great science assembly program for school groups of all grade </a:t>
            </a:r>
            <a:r>
              <a:rPr lang="en-US" sz="2600" dirty="0" smtClean="0">
                <a:solidFill>
                  <a:srgbClr val="000000"/>
                </a:solidFill>
                <a:latin typeface="Calibri" charset="0"/>
                <a:ea typeface="ＭＳ Ｐゴシック" charset="0"/>
                <a:cs typeface="ＭＳ Ｐゴシック" charset="0"/>
              </a:rPr>
              <a:t>levels</a:t>
            </a:r>
            <a:endParaRPr lang="en-US" sz="2600" dirty="0">
              <a:solidFill>
                <a:srgbClr val="000000"/>
              </a:solidFill>
              <a:latin typeface="Calibri" charset="0"/>
              <a:ea typeface="ＭＳ Ｐゴシック" charset="0"/>
              <a:cs typeface="ＭＳ Ｐゴシック" charset="0"/>
            </a:endParaRPr>
          </a:p>
          <a:p>
            <a:pPr eaLnBrk="1" hangingPunct="1">
              <a:lnSpc>
                <a:spcPct val="90000"/>
              </a:lnSpc>
              <a:buFont typeface="Wingdings 2" charset="0"/>
              <a:buChar char=""/>
            </a:pPr>
            <a:r>
              <a:rPr lang="en-US" sz="2600" dirty="0" smtClean="0">
                <a:solidFill>
                  <a:srgbClr val="000000"/>
                </a:solidFill>
                <a:latin typeface="Calibri" charset="0"/>
                <a:ea typeface="ＭＳ Ｐゴシック" charset="0"/>
                <a:cs typeface="ＭＳ Ｐゴシック" charset="0"/>
              </a:rPr>
              <a:t>Visit our website for more info:</a:t>
            </a:r>
            <a:br>
              <a:rPr lang="en-US" sz="2600" dirty="0" smtClean="0">
                <a:solidFill>
                  <a:srgbClr val="000000"/>
                </a:solidFill>
                <a:latin typeface="Calibri" charset="0"/>
                <a:ea typeface="ＭＳ Ｐゴシック" charset="0"/>
                <a:cs typeface="ＭＳ Ｐゴシック" charset="0"/>
              </a:rPr>
            </a:br>
            <a:r>
              <a:rPr lang="en-US" sz="2600" dirty="0" smtClean="0">
                <a:solidFill>
                  <a:srgbClr val="000000"/>
                </a:solidFill>
                <a:latin typeface="Calibri" charset="0"/>
                <a:ea typeface="ＭＳ Ｐゴシック" charset="0"/>
                <a:cs typeface="ＭＳ Ｐゴシック" charset="0"/>
              </a:rPr>
              <a:t>http://wonders.physics.wisc.edu</a:t>
            </a:r>
            <a:endParaRPr lang="en-US" sz="2600" dirty="0">
              <a:solidFill>
                <a:srgbClr val="000000"/>
              </a:solidFill>
              <a:latin typeface="Calibri" charset="0"/>
              <a:ea typeface="ＭＳ Ｐゴシック" charset="0"/>
              <a:cs typeface="ＭＳ Ｐゴシック" charset="0"/>
            </a:endParaRPr>
          </a:p>
        </p:txBody>
      </p:sp>
      <p:pic>
        <p:nvPicPr>
          <p:cNvPr id="14339"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34000" y="1981200"/>
            <a:ext cx="3473450" cy="4014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slow" advClick="0" advTm="10000">
    <p:pull/>
  </p:transitio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extLst/>
        </p:spPr>
        <p:txBody>
          <a:bodyPr>
            <a:normAutofit fontScale="90000"/>
            <a:scene3d>
              <a:camera prst="orthographicFront"/>
              <a:lightRig rig="soft" dir="tl">
                <a:rot lat="0" lon="0" rev="0"/>
              </a:lightRig>
            </a:scene3d>
            <a:sp3d contourW="25400" prstMaterial="matte">
              <a:bevelT w="25400" h="55880" prst="artDeco"/>
              <a:contourClr>
                <a:schemeClr val="accent2">
                  <a:tint val="20000"/>
                </a:schemeClr>
              </a:contourClr>
            </a:sp3d>
          </a:bodyPr>
          <a:lstStyle/>
          <a:p>
            <a:pPr eaLnBrk="1" hangingPunct="1">
              <a:defRPr/>
            </a:pPr>
            <a:r>
              <a:rPr lang="en-US" sz="4000" i="1" spc="50" dirty="0" smtClean="0">
                <a:ln w="11430"/>
                <a:solidFill>
                  <a:srgbClr val="FF0000"/>
                </a:solidFill>
                <a:effectLst>
                  <a:outerShdw blurRad="76200" dist="50800" dir="5400000" algn="tl" rotWithShape="0">
                    <a:srgbClr val="000000">
                      <a:alpha val="65000"/>
                    </a:srgbClr>
                  </a:outerShdw>
                </a:effectLst>
                <a:latin typeface="Impact"/>
                <a:ea typeface="ＭＳ Ｐゴシック" charset="0"/>
                <a:cs typeface="Impact"/>
              </a:rPr>
              <a:t>Don’t </a:t>
            </a:r>
            <a:r>
              <a:rPr lang="en-US" sz="4000" i="1" spc="50" dirty="0">
                <a:ln w="11430"/>
                <a:solidFill>
                  <a:srgbClr val="FF0000"/>
                </a:solidFill>
                <a:effectLst>
                  <a:outerShdw blurRad="76200" dist="50800" dir="5400000" algn="tl" rotWithShape="0">
                    <a:srgbClr val="000000">
                      <a:alpha val="65000"/>
                    </a:srgbClr>
                  </a:outerShdw>
                </a:effectLst>
                <a:latin typeface="Impact"/>
                <a:ea typeface="ＭＳ Ｐゴシック" charset="0"/>
                <a:cs typeface="Impact"/>
              </a:rPr>
              <a:t>miss </a:t>
            </a:r>
            <a:br>
              <a:rPr lang="en-US" sz="4000" i="1" spc="50" dirty="0">
                <a:ln w="11430"/>
                <a:solidFill>
                  <a:srgbClr val="FF0000"/>
                </a:solidFill>
                <a:effectLst>
                  <a:outerShdw blurRad="76200" dist="50800" dir="5400000" algn="tl" rotWithShape="0">
                    <a:srgbClr val="000000">
                      <a:alpha val="65000"/>
                    </a:srgbClr>
                  </a:outerShdw>
                </a:effectLst>
                <a:latin typeface="Impact"/>
                <a:ea typeface="ＭＳ Ｐゴシック" charset="0"/>
                <a:cs typeface="Impact"/>
              </a:rPr>
            </a:br>
            <a:r>
              <a:rPr lang="en-US" sz="4000" i="1" spc="50" dirty="0">
                <a:ln w="11430"/>
                <a:solidFill>
                  <a:srgbClr val="FF0000"/>
                </a:solidFill>
                <a:effectLst>
                  <a:outerShdw blurRad="76200" dist="50800" dir="5400000" algn="tl" rotWithShape="0">
                    <a:srgbClr val="000000">
                      <a:alpha val="65000"/>
                    </a:srgbClr>
                  </a:outerShdw>
                </a:effectLst>
                <a:latin typeface="Impact"/>
                <a:ea typeface="ＭＳ Ｐゴシック" charset="0"/>
                <a:cs typeface="Impact"/>
              </a:rPr>
              <a:t>Science Expeditions </a:t>
            </a:r>
            <a:r>
              <a:rPr lang="en-US" sz="4000" i="1" spc="50" dirty="0" smtClean="0">
                <a:ln w="11430"/>
                <a:solidFill>
                  <a:srgbClr val="FF0000"/>
                </a:solidFill>
                <a:effectLst>
                  <a:outerShdw blurRad="76200" dist="50800" dir="5400000" algn="tl" rotWithShape="0">
                    <a:srgbClr val="000000">
                      <a:alpha val="65000"/>
                    </a:srgbClr>
                  </a:outerShdw>
                </a:effectLst>
                <a:latin typeface="Impact"/>
                <a:ea typeface="ＭＳ Ｐゴシック" charset="0"/>
                <a:cs typeface="Impact"/>
              </a:rPr>
              <a:t>2015!</a:t>
            </a:r>
            <a:endParaRPr lang="en-US" sz="4000" i="1" spc="50" dirty="0">
              <a:ln w="11430"/>
              <a:solidFill>
                <a:srgbClr val="FF0000"/>
              </a:solidFill>
              <a:effectLst>
                <a:outerShdw blurRad="76200" dist="50800" dir="5400000" algn="tl" rotWithShape="0">
                  <a:srgbClr val="000000">
                    <a:alpha val="65000"/>
                  </a:srgbClr>
                </a:outerShdw>
              </a:effectLst>
              <a:latin typeface="Impact"/>
              <a:ea typeface="ＭＳ Ｐゴシック" charset="0"/>
              <a:cs typeface="Impact"/>
            </a:endParaRPr>
          </a:p>
        </p:txBody>
      </p:sp>
      <p:sp>
        <p:nvSpPr>
          <p:cNvPr id="32770" name="Content Placeholder 2"/>
          <p:cNvSpPr>
            <a:spLocks noGrp="1"/>
          </p:cNvSpPr>
          <p:nvPr>
            <p:ph sz="half" idx="1"/>
          </p:nvPr>
        </p:nvSpPr>
        <p:spPr>
          <a:xfrm>
            <a:off x="457200" y="1600200"/>
            <a:ext cx="3933825" cy="4876800"/>
          </a:xfrm>
        </p:spPr>
        <p:txBody>
          <a:bodyPr/>
          <a:lstStyle/>
          <a:p>
            <a:pPr eaLnBrk="1" hangingPunct="1"/>
            <a:r>
              <a:rPr lang="en-US" sz="2400" dirty="0" smtClean="0">
                <a:latin typeface="Arial" charset="0"/>
                <a:ea typeface="ＭＳ Ｐゴシック" charset="0"/>
                <a:cs typeface="ＭＳ Ｐゴシック" charset="0"/>
              </a:rPr>
              <a:t>March 20 - 22, 2015</a:t>
            </a:r>
          </a:p>
          <a:p>
            <a:pPr eaLnBrk="1" hangingPunct="1"/>
            <a:r>
              <a:rPr lang="en-US" sz="2400" dirty="0" smtClean="0">
                <a:latin typeface="Arial" charset="0"/>
                <a:ea typeface="ＭＳ Ｐゴシック" charset="0"/>
                <a:cs typeface="ＭＳ Ｐゴシック" charset="0"/>
              </a:rPr>
              <a:t>UW</a:t>
            </a:r>
            <a:r>
              <a:rPr lang="en-US" sz="2400" dirty="0">
                <a:latin typeface="Arial" charset="0"/>
                <a:ea typeface="ＭＳ Ｐゴシック" charset="0"/>
                <a:cs typeface="ＭＳ Ｐゴシック" charset="0"/>
              </a:rPr>
              <a:t>-Madison campus</a:t>
            </a:r>
          </a:p>
          <a:p>
            <a:pPr eaLnBrk="1" hangingPunct="1"/>
            <a:r>
              <a:rPr lang="en-US" sz="2400" dirty="0" smtClean="0">
                <a:latin typeface="Arial" charset="0"/>
                <a:ea typeface="ＭＳ Ｐゴシック" charset="0"/>
                <a:cs typeface="ＭＳ Ｐゴシック" charset="0"/>
              </a:rPr>
              <a:t>Fun</a:t>
            </a:r>
            <a:r>
              <a:rPr lang="en-US" sz="2400" dirty="0">
                <a:latin typeface="Arial" charset="0"/>
                <a:ea typeface="ＭＳ Ｐゴシック" charset="0"/>
                <a:cs typeface="ＭＳ Ｐゴシック" charset="0"/>
              </a:rPr>
              <a:t>, family-friendly event for kids and adults of all </a:t>
            </a:r>
            <a:r>
              <a:rPr lang="en-US" sz="2400" dirty="0" smtClean="0">
                <a:latin typeface="Arial" charset="0"/>
                <a:ea typeface="ＭＳ Ｐゴシック" charset="0"/>
                <a:cs typeface="ＭＳ Ｐゴシック" charset="0"/>
              </a:rPr>
              <a:t>ages</a:t>
            </a:r>
          </a:p>
          <a:p>
            <a:pPr eaLnBrk="1" hangingPunct="1"/>
            <a:r>
              <a:rPr lang="en-US" sz="2400" dirty="0" smtClean="0">
                <a:latin typeface="Arial" charset="0"/>
                <a:ea typeface="ＭＳ Ｐゴシック" charset="0"/>
                <a:cs typeface="ＭＳ Ｐゴシック" charset="0"/>
              </a:rPr>
              <a:t>FREE!</a:t>
            </a:r>
          </a:p>
          <a:p>
            <a:pPr eaLnBrk="1" hangingPunct="1"/>
            <a:r>
              <a:rPr lang="en-US" sz="2400" dirty="0" smtClean="0">
                <a:latin typeface="Arial" charset="0"/>
                <a:ea typeface="ＭＳ Ｐゴシック" charset="0"/>
                <a:cs typeface="ＭＳ Ｐゴシック" charset="0"/>
              </a:rPr>
              <a:t>Saturday only: Performances of</a:t>
            </a:r>
            <a:br>
              <a:rPr lang="en-US" sz="2400" dirty="0" smtClean="0">
                <a:latin typeface="Arial" charset="0"/>
                <a:ea typeface="ＭＳ Ｐゴシック" charset="0"/>
                <a:cs typeface="ＭＳ Ｐゴシック" charset="0"/>
              </a:rPr>
            </a:br>
            <a:r>
              <a:rPr lang="en-US" sz="2400" dirty="0" smtClean="0">
                <a:latin typeface="Arial" charset="0"/>
                <a:ea typeface="ＭＳ Ｐゴシック" charset="0"/>
                <a:cs typeface="ＭＳ Ｐゴシック" charset="0"/>
              </a:rPr>
              <a:t>“</a:t>
            </a:r>
            <a:r>
              <a:rPr lang="en-US" sz="2400" dirty="0">
                <a:latin typeface="Arial" charset="0"/>
                <a:ea typeface="ＭＳ Ｐゴシック" charset="0"/>
                <a:cs typeface="ＭＳ Ｐゴシック" charset="0"/>
              </a:rPr>
              <a:t>The Physics </a:t>
            </a:r>
            <a:r>
              <a:rPr lang="en-US" sz="2400" dirty="0" smtClean="0">
                <a:latin typeface="Arial" charset="0"/>
                <a:ea typeface="ＭＳ Ｐゴシック" charset="0"/>
                <a:cs typeface="ＭＳ Ｐゴシック" charset="0"/>
              </a:rPr>
              <a:t>of Plasma”, Chamberlin Hall</a:t>
            </a:r>
            <a:endParaRPr lang="en-US" sz="2000" dirty="0">
              <a:latin typeface="Arial" charset="0"/>
              <a:ea typeface="ＭＳ Ｐゴシック" charset="0"/>
            </a:endParaRPr>
          </a:p>
          <a:p>
            <a:pPr eaLnBrk="1" hangingPunct="1"/>
            <a:r>
              <a:rPr lang="en-US" sz="2400" dirty="0" smtClean="0">
                <a:latin typeface="Arial" charset="0"/>
                <a:ea typeface="ＭＳ Ｐゴシック" charset="0"/>
                <a:cs typeface="ＭＳ Ｐゴシック" charset="0"/>
              </a:rPr>
              <a:t>Visit </a:t>
            </a:r>
            <a:r>
              <a:rPr lang="en-US" sz="2400" dirty="0" err="1">
                <a:latin typeface="Arial" charset="0"/>
                <a:ea typeface="ＭＳ Ｐゴシック" charset="0"/>
                <a:cs typeface="ＭＳ Ｐゴシック" charset="0"/>
              </a:rPr>
              <a:t>science.wisc.edu</a:t>
            </a:r>
            <a:r>
              <a:rPr lang="en-US" sz="2400" dirty="0">
                <a:latin typeface="Arial" charset="0"/>
                <a:ea typeface="ＭＳ Ｐゴシック" charset="0"/>
                <a:cs typeface="ＭＳ Ｐゴシック" charset="0"/>
              </a:rPr>
              <a:t> for schedule and more.</a:t>
            </a:r>
          </a:p>
        </p:txBody>
      </p:sp>
      <p:pic>
        <p:nvPicPr>
          <p:cNvPr id="32771" name="Picture 5"/>
          <p:cNvPicPr>
            <a:picLocks noChangeAspect="1"/>
          </p:cNvPicPr>
          <p:nvPr/>
        </p:nvPicPr>
        <p:blipFill>
          <a:blip r:embed="rId2">
            <a:extLst>
              <a:ext uri="{28A0092B-C50C-407E-A947-70E740481C1C}">
                <a14:useLocalDpi xmlns:a14="http://schemas.microsoft.com/office/drawing/2010/main" val="0"/>
              </a:ext>
            </a:extLst>
          </a:blip>
          <a:srcRect r="39163"/>
          <a:stretch>
            <a:fillRect/>
          </a:stretch>
        </p:blipFill>
        <p:spPr bwMode="auto">
          <a:xfrm>
            <a:off x="4497388" y="1872021"/>
            <a:ext cx="4291690" cy="1328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descr="Light Saber - small.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7388" y="3660841"/>
            <a:ext cx="4291352" cy="2282759"/>
          </a:xfrm>
          <a:prstGeom prst="rect">
            <a:avLst/>
          </a:prstGeom>
          <a:ln>
            <a:noFill/>
          </a:ln>
          <a:effectLst>
            <a:softEdge rad="112500"/>
          </a:effectLst>
        </p:spPr>
      </p:pic>
    </p:spTree>
  </p:cSld>
  <p:clrMapOvr>
    <a:masterClrMapping/>
  </p:clrMapOvr>
  <p:transition xmlns:p14="http://schemas.microsoft.com/office/powerpoint/2010/main" spd="slow" advClick="0" advTm="10000">
    <p:pull/>
  </p:transitio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extLst/>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eaLnBrk="1" hangingPunct="1">
              <a:defRPr/>
            </a:pPr>
            <a:r>
              <a:rPr lang="en-US" sz="4000" i="1" spc="50" dirty="0" smtClean="0">
                <a:ln w="11430"/>
                <a:solidFill>
                  <a:srgbClr val="FF0000"/>
                </a:solidFill>
                <a:effectLst>
                  <a:outerShdw blurRad="76200" dist="50800" dir="5400000" algn="tl" rotWithShape="0">
                    <a:srgbClr val="000000">
                      <a:alpha val="65000"/>
                    </a:srgbClr>
                  </a:outerShdw>
                </a:effectLst>
                <a:latin typeface="Impact"/>
                <a:ea typeface="ＭＳ Ｐゴシック" charset="0"/>
                <a:cs typeface="Impact"/>
              </a:rPr>
              <a:t>Funding Support</a:t>
            </a:r>
            <a:endParaRPr lang="en-US" sz="4000" i="1" spc="50" dirty="0">
              <a:ln w="11430"/>
              <a:solidFill>
                <a:srgbClr val="FF0000"/>
              </a:solidFill>
              <a:effectLst>
                <a:outerShdw blurRad="76200" dist="50800" dir="5400000" algn="tl" rotWithShape="0">
                  <a:srgbClr val="000000">
                    <a:alpha val="65000"/>
                  </a:srgbClr>
                </a:outerShdw>
              </a:effectLst>
              <a:latin typeface="Impact"/>
              <a:ea typeface="ＭＳ Ｐゴシック" charset="0"/>
              <a:cs typeface="Impact"/>
            </a:endParaRPr>
          </a:p>
        </p:txBody>
      </p:sp>
      <p:sp>
        <p:nvSpPr>
          <p:cNvPr id="31746" name="Content Placeholder 2"/>
          <p:cNvSpPr>
            <a:spLocks noGrp="1"/>
          </p:cNvSpPr>
          <p:nvPr>
            <p:ph sz="half" idx="1"/>
          </p:nvPr>
        </p:nvSpPr>
        <p:spPr>
          <a:xfrm>
            <a:off x="457200" y="1417638"/>
            <a:ext cx="8229600" cy="1663700"/>
          </a:xfrm>
        </p:spPr>
        <p:txBody>
          <a:bodyPr/>
          <a:lstStyle/>
          <a:p>
            <a:pPr marL="0" indent="0" algn="just" eaLnBrk="1" hangingPunct="1">
              <a:buFont typeface="Arial" charset="0"/>
              <a:buNone/>
              <a:defRPr/>
            </a:pPr>
            <a:r>
              <a:rPr lang="en-US" sz="2400" dirty="0">
                <a:latin typeface="Arial" charset="0"/>
                <a:ea typeface="ＭＳ Ｐゴシック" charset="0"/>
                <a:cs typeface="ＭＳ Ｐゴシック" charset="0"/>
              </a:rPr>
              <a:t>The Wonders of Physics program </a:t>
            </a:r>
            <a:r>
              <a:rPr lang="en-US" sz="2400" dirty="0" smtClean="0">
                <a:latin typeface="Arial" charset="0"/>
                <a:ea typeface="ＭＳ Ｐゴシック" charset="0"/>
                <a:cs typeface="ＭＳ Ｐゴシック" charset="0"/>
              </a:rPr>
              <a:t>is made </a:t>
            </a:r>
            <a:r>
              <a:rPr lang="en-US" sz="2400" dirty="0">
                <a:latin typeface="Arial" charset="0"/>
                <a:ea typeface="ＭＳ Ｐゴシック" charset="0"/>
                <a:cs typeface="ＭＳ Ｐゴシック" charset="0"/>
              </a:rPr>
              <a:t>possible </a:t>
            </a:r>
            <a:r>
              <a:rPr lang="en-US" sz="2400" dirty="0" smtClean="0">
                <a:latin typeface="Arial" charset="0"/>
                <a:ea typeface="ＭＳ Ｐゴシック" charset="0"/>
                <a:cs typeface="ＭＳ Ｐゴシック" charset="0"/>
              </a:rPr>
              <a:t>by grants </a:t>
            </a:r>
            <a:r>
              <a:rPr lang="en-US" sz="2400" dirty="0">
                <a:latin typeface="Arial" charset="0"/>
                <a:ea typeface="ＭＳ Ｐゴシック" charset="0"/>
                <a:cs typeface="ＭＳ Ｐゴシック" charset="0"/>
              </a:rPr>
              <a:t>from the Office of Fusion Energy </a:t>
            </a:r>
            <a:r>
              <a:rPr lang="en-US" sz="2400" dirty="0" smtClean="0">
                <a:latin typeface="Arial" charset="0"/>
                <a:ea typeface="ＭＳ Ｐゴシック" charset="0"/>
                <a:cs typeface="ＭＳ Ｐゴシック" charset="0"/>
              </a:rPr>
              <a:t>Sciences of </a:t>
            </a:r>
            <a:r>
              <a:rPr lang="en-US" sz="2400" dirty="0">
                <a:latin typeface="Arial" charset="0"/>
                <a:ea typeface="ＭＳ Ｐゴシック" charset="0"/>
                <a:cs typeface="ＭＳ Ｐゴシック" charset="0"/>
              </a:rPr>
              <a:t>the United States Department of </a:t>
            </a:r>
            <a:r>
              <a:rPr lang="en-US" sz="2400" dirty="0" smtClean="0">
                <a:latin typeface="Arial" charset="0"/>
                <a:ea typeface="ＭＳ Ｐゴシック" charset="0"/>
                <a:cs typeface="ＭＳ Ｐゴシック" charset="0"/>
              </a:rPr>
              <a:t>Energy and the National </a:t>
            </a:r>
            <a:r>
              <a:rPr lang="en-US" sz="2400" dirty="0">
                <a:latin typeface="Arial" charset="0"/>
                <a:ea typeface="ＭＳ Ｐゴシック" charset="0"/>
                <a:cs typeface="ＭＳ Ｐゴシック" charset="0"/>
              </a:rPr>
              <a:t>Science </a:t>
            </a:r>
            <a:r>
              <a:rPr lang="en-US" sz="2400" dirty="0" smtClean="0">
                <a:latin typeface="Arial" charset="0"/>
                <a:ea typeface="ＭＳ Ｐゴシック" charset="0"/>
                <a:cs typeface="ＭＳ Ｐゴシック" charset="0"/>
              </a:rPr>
              <a:t>Foundation…</a:t>
            </a:r>
            <a:endParaRPr lang="en-US" sz="2400" dirty="0">
              <a:latin typeface="Arial" charset="0"/>
              <a:ea typeface="ＭＳ Ｐゴシック" charset="0"/>
              <a:cs typeface="ＭＳ Ｐゴシック" charset="0"/>
            </a:endParaRPr>
          </a:p>
          <a:p>
            <a:pPr eaLnBrk="1" hangingPunct="1">
              <a:defRPr/>
            </a:pPr>
            <a:endParaRPr lang="en-US" sz="2400" dirty="0">
              <a:latin typeface="Arial" charset="0"/>
              <a:ea typeface="ＭＳ Ｐゴシック" charset="0"/>
              <a:cs typeface="ＭＳ Ｐゴシック" charset="0"/>
            </a:endParaRPr>
          </a:p>
          <a:p>
            <a:pPr eaLnBrk="1" hangingPunct="1">
              <a:defRPr/>
            </a:pPr>
            <a:endParaRPr lang="en-US" sz="2400" dirty="0">
              <a:latin typeface="Arial" charset="0"/>
              <a:ea typeface="ＭＳ Ｐゴシック" charset="0"/>
              <a:cs typeface="ＭＳ Ｐゴシック" charset="0"/>
            </a:endParaRPr>
          </a:p>
          <a:p>
            <a:pPr eaLnBrk="1" hangingPunct="1">
              <a:defRPr/>
            </a:pPr>
            <a:endParaRPr lang="en-US" sz="2400" dirty="0">
              <a:latin typeface="Arial" charset="0"/>
              <a:ea typeface="ＭＳ Ｐゴシック" charset="0"/>
              <a:cs typeface="ＭＳ Ｐゴシック" charset="0"/>
            </a:endParaRPr>
          </a:p>
          <a:p>
            <a:pPr eaLnBrk="1" hangingPunct="1">
              <a:defRPr/>
            </a:pPr>
            <a:endParaRPr lang="en-US" sz="2400" dirty="0">
              <a:latin typeface="Arial" charset="0"/>
              <a:ea typeface="ＭＳ Ｐゴシック" charset="0"/>
              <a:cs typeface="ＭＳ Ｐゴシック" charset="0"/>
            </a:endParaRPr>
          </a:p>
        </p:txBody>
      </p:sp>
      <p:grpSp>
        <p:nvGrpSpPr>
          <p:cNvPr id="33795" name="Group 5"/>
          <p:cNvGrpSpPr>
            <a:grpSpLocks/>
          </p:cNvGrpSpPr>
          <p:nvPr/>
        </p:nvGrpSpPr>
        <p:grpSpPr bwMode="auto">
          <a:xfrm>
            <a:off x="1371600" y="3048000"/>
            <a:ext cx="6400800" cy="2743200"/>
            <a:chOff x="1143000" y="3505200"/>
            <a:chExt cx="6400800" cy="2743200"/>
          </a:xfrm>
        </p:grpSpPr>
        <p:pic>
          <p:nvPicPr>
            <p:cNvPr id="33797"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3505200"/>
              <a:ext cx="27432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8"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3505200"/>
              <a:ext cx="27432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xmlns:p14="http://schemas.microsoft.com/office/powerpoint/2010/main" spd="slow" advClick="0" advTm="4000">
    <p:pull/>
  </p:transitio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extLst/>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eaLnBrk="1" hangingPunct="1">
              <a:defRPr/>
            </a:pPr>
            <a:r>
              <a:rPr lang="en-US" sz="4000" i="1" spc="50" dirty="0" smtClean="0">
                <a:ln w="11430"/>
                <a:solidFill>
                  <a:srgbClr val="FF0000"/>
                </a:solidFill>
                <a:effectLst>
                  <a:outerShdw blurRad="76200" dist="50800" dir="5400000" algn="tl" rotWithShape="0">
                    <a:srgbClr val="000000">
                      <a:alpha val="65000"/>
                    </a:srgbClr>
                  </a:outerShdw>
                </a:effectLst>
                <a:latin typeface="Impact"/>
                <a:ea typeface="ＭＳ Ｐゴシック" charset="0"/>
                <a:cs typeface="Impact"/>
              </a:rPr>
              <a:t>Funding Support</a:t>
            </a:r>
            <a:endParaRPr lang="en-US" sz="4000" i="1" spc="50" dirty="0">
              <a:ln w="11430"/>
              <a:solidFill>
                <a:srgbClr val="FF0000"/>
              </a:solidFill>
              <a:effectLst>
                <a:outerShdw blurRad="76200" dist="50800" dir="5400000" algn="tl" rotWithShape="0">
                  <a:srgbClr val="000000">
                    <a:alpha val="65000"/>
                  </a:srgbClr>
                </a:outerShdw>
              </a:effectLst>
              <a:latin typeface="Impact"/>
              <a:ea typeface="ＭＳ Ｐゴシック" charset="0"/>
              <a:cs typeface="Impact"/>
            </a:endParaRPr>
          </a:p>
        </p:txBody>
      </p:sp>
      <p:sp>
        <p:nvSpPr>
          <p:cNvPr id="31746" name="Content Placeholder 2"/>
          <p:cNvSpPr>
            <a:spLocks noGrp="1"/>
          </p:cNvSpPr>
          <p:nvPr>
            <p:ph sz="half" idx="1"/>
          </p:nvPr>
        </p:nvSpPr>
        <p:spPr>
          <a:xfrm>
            <a:off x="457200" y="1417638"/>
            <a:ext cx="8229600" cy="1663700"/>
          </a:xfrm>
        </p:spPr>
        <p:txBody>
          <a:bodyPr/>
          <a:lstStyle/>
          <a:p>
            <a:pPr marL="0" indent="0" algn="ctr" eaLnBrk="1" hangingPunct="1">
              <a:buFont typeface="Arial" charset="0"/>
              <a:buNone/>
              <a:defRPr/>
            </a:pPr>
            <a:r>
              <a:rPr lang="en-US" sz="2400" dirty="0" smtClean="0">
                <a:latin typeface="Arial" charset="0"/>
                <a:ea typeface="ＭＳ Ｐゴシック" charset="0"/>
                <a:cs typeface="ＭＳ Ｐゴシック" charset="0"/>
              </a:rPr>
              <a:t>However, this funding is ending.</a:t>
            </a:r>
            <a:endParaRPr lang="en-US" sz="2400" dirty="0">
              <a:latin typeface="Arial" charset="0"/>
              <a:ea typeface="ＭＳ Ｐゴシック" charset="0"/>
              <a:cs typeface="ＭＳ Ｐゴシック" charset="0"/>
            </a:endParaRPr>
          </a:p>
        </p:txBody>
      </p:sp>
      <p:pic>
        <p:nvPicPr>
          <p:cNvPr id="33797" name="Picture 3"/>
          <p:cNvPicPr>
            <a:picLocks noChangeAspect="1"/>
          </p:cNvPicPr>
          <p:nvPr/>
        </p:nvPicPr>
        <p:blipFill>
          <a:blip r:embed="rId2">
            <a:alphaModFix amt="53000"/>
            <a:extLst>
              <a:ext uri="{28A0092B-C50C-407E-A947-70E740481C1C}">
                <a14:useLocalDpi xmlns:a14="http://schemas.microsoft.com/office/drawing/2010/main" val="0"/>
              </a:ext>
            </a:extLst>
          </a:blip>
          <a:srcRect/>
          <a:stretch>
            <a:fillRect/>
          </a:stretch>
        </p:blipFill>
        <p:spPr bwMode="auto">
          <a:xfrm>
            <a:off x="1371600" y="3048000"/>
            <a:ext cx="27432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8" name="Picture 4"/>
          <p:cNvPicPr>
            <a:picLocks noChangeAspect="1"/>
          </p:cNvPicPr>
          <p:nvPr/>
        </p:nvPicPr>
        <p:blipFill>
          <a:blip r:embed="rId3">
            <a:alphaModFix amt="54000"/>
            <a:extLst>
              <a:ext uri="{28A0092B-C50C-407E-A947-70E740481C1C}">
                <a14:useLocalDpi xmlns:a14="http://schemas.microsoft.com/office/drawing/2010/main" val="0"/>
              </a:ext>
            </a:extLst>
          </a:blip>
          <a:srcRect/>
          <a:stretch>
            <a:fillRect/>
          </a:stretch>
        </p:blipFill>
        <p:spPr bwMode="auto">
          <a:xfrm>
            <a:off x="5029200" y="3048000"/>
            <a:ext cx="27432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30258152"/>
      </p:ext>
    </p:extLst>
  </p:cSld>
  <p:clrMapOvr>
    <a:masterClrMapping/>
  </p:clrMapOvr>
  <mc:AlternateContent xmlns:mc="http://schemas.openxmlformats.org/markup-compatibility/2006" xmlns:p14="http://schemas.microsoft.com/office/powerpoint/2010/main">
    <mc:Choice Requires="p14">
      <p:transition spd="slow" p14:dur="1500" advClick="0" advTm="6000">
        <p:fade/>
      </p:transition>
    </mc:Choice>
    <mc:Fallback xmlns="">
      <p:transition xmlns:p14="http://schemas.microsoft.com/office/powerpoint/2010/main" spd="slow" advClick="0" advTm="6000">
        <p:fade/>
      </p:transition>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extLst/>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eaLnBrk="1" hangingPunct="1">
              <a:defRPr/>
            </a:pPr>
            <a:r>
              <a:rPr lang="en-US" sz="4000" i="1" spc="50" dirty="0" smtClean="0">
                <a:ln w="11430"/>
                <a:solidFill>
                  <a:srgbClr val="FF0000"/>
                </a:solidFill>
                <a:effectLst>
                  <a:outerShdw blurRad="76200" dist="50800" dir="5400000" algn="tl" rotWithShape="0">
                    <a:srgbClr val="000000">
                      <a:alpha val="65000"/>
                    </a:srgbClr>
                  </a:outerShdw>
                </a:effectLst>
                <a:latin typeface="Impact"/>
                <a:ea typeface="ＭＳ Ｐゴシック" charset="0"/>
                <a:cs typeface="Impact"/>
              </a:rPr>
              <a:t>Funding Support</a:t>
            </a:r>
            <a:endParaRPr lang="en-US" sz="4000" i="1" spc="50" dirty="0">
              <a:ln w="11430"/>
              <a:solidFill>
                <a:srgbClr val="FF0000"/>
              </a:solidFill>
              <a:effectLst>
                <a:outerShdw blurRad="76200" dist="50800" dir="5400000" algn="tl" rotWithShape="0">
                  <a:srgbClr val="000000">
                    <a:alpha val="65000"/>
                  </a:srgbClr>
                </a:outerShdw>
              </a:effectLst>
              <a:latin typeface="Impact"/>
              <a:ea typeface="ＭＳ Ｐゴシック" charset="0"/>
              <a:cs typeface="Impact"/>
            </a:endParaRPr>
          </a:p>
        </p:txBody>
      </p:sp>
      <p:sp>
        <p:nvSpPr>
          <p:cNvPr id="31746" name="Content Placeholder 2"/>
          <p:cNvSpPr>
            <a:spLocks noGrp="1"/>
          </p:cNvSpPr>
          <p:nvPr>
            <p:ph sz="half" idx="1"/>
          </p:nvPr>
        </p:nvSpPr>
        <p:spPr>
          <a:xfrm>
            <a:off x="457200" y="1417638"/>
            <a:ext cx="8229600" cy="1663700"/>
          </a:xfrm>
        </p:spPr>
        <p:txBody>
          <a:bodyPr/>
          <a:lstStyle/>
          <a:p>
            <a:pPr marL="0" indent="0" algn="ctr" eaLnBrk="1" hangingPunct="1">
              <a:buFont typeface="Arial" charset="0"/>
              <a:buNone/>
              <a:defRPr/>
            </a:pPr>
            <a:endParaRPr lang="en-US" sz="2400" dirty="0" smtClean="0">
              <a:latin typeface="Arial" charset="0"/>
              <a:ea typeface="ＭＳ Ｐゴシック" charset="0"/>
              <a:cs typeface="ＭＳ Ｐゴシック" charset="0"/>
            </a:endParaRPr>
          </a:p>
          <a:p>
            <a:pPr marL="0" indent="0" algn="ctr" eaLnBrk="1" hangingPunct="1">
              <a:buFont typeface="Arial" charset="0"/>
              <a:buNone/>
              <a:defRPr/>
            </a:pPr>
            <a:r>
              <a:rPr lang="en-US" sz="2400" dirty="0" smtClean="0">
                <a:latin typeface="Arial" charset="0"/>
                <a:ea typeface="ＭＳ Ｐゴシック" charset="0"/>
                <a:cs typeface="ＭＳ Ｐゴシック" charset="0"/>
              </a:rPr>
              <a:t>We need your help!</a:t>
            </a:r>
            <a:endParaRPr lang="en-US" sz="2400" dirty="0">
              <a:latin typeface="Arial" charset="0"/>
              <a:ea typeface="ＭＳ Ｐゴシック" charset="0"/>
              <a:cs typeface="ＭＳ Ｐゴシック" charset="0"/>
            </a:endParaRPr>
          </a:p>
          <a:p>
            <a:pPr marL="0" indent="0" eaLnBrk="1" hangingPunct="1">
              <a:buNone/>
              <a:defRPr/>
            </a:pPr>
            <a:endParaRPr lang="en-US" sz="2400"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272450502"/>
      </p:ext>
    </p:extLst>
  </p:cSld>
  <p:clrMapOvr>
    <a:masterClrMapping/>
  </p:clrMapOvr>
  <mc:AlternateContent xmlns:mc="http://schemas.openxmlformats.org/markup-compatibility/2006" xmlns:p14="http://schemas.microsoft.com/office/powerpoint/2010/main">
    <mc:Choice Requires="p14">
      <p:transition spd="slow" p14:dur="2000" advClick="0" advTm="4000">
        <p:fade/>
      </p:transition>
    </mc:Choice>
    <mc:Fallback xmlns="">
      <p:transition xmlns:p14="http://schemas.microsoft.com/office/powerpoint/2010/main" spd="slow" advClick="0" advTm="4000">
        <p:fade/>
      </p:transition>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extLst/>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eaLnBrk="1" hangingPunct="1">
              <a:defRPr/>
            </a:pPr>
            <a:r>
              <a:rPr lang="en-US" sz="4000" i="1" spc="50" dirty="0" smtClean="0">
                <a:ln w="11430"/>
                <a:solidFill>
                  <a:srgbClr val="FF0000"/>
                </a:solidFill>
                <a:effectLst>
                  <a:outerShdw blurRad="76200" dist="50800" dir="5400000" algn="tl" rotWithShape="0">
                    <a:srgbClr val="000000">
                      <a:alpha val="65000"/>
                    </a:srgbClr>
                  </a:outerShdw>
                </a:effectLst>
                <a:latin typeface="Impact"/>
                <a:ea typeface="ＭＳ Ｐゴシック" charset="0"/>
                <a:cs typeface="Impact"/>
              </a:rPr>
              <a:t>Funding Support</a:t>
            </a:r>
            <a:endParaRPr lang="en-US" sz="4000" i="1" spc="50" dirty="0">
              <a:ln w="11430"/>
              <a:solidFill>
                <a:srgbClr val="FF0000"/>
              </a:solidFill>
              <a:effectLst>
                <a:outerShdw blurRad="76200" dist="50800" dir="5400000" algn="tl" rotWithShape="0">
                  <a:srgbClr val="000000">
                    <a:alpha val="65000"/>
                  </a:srgbClr>
                </a:outerShdw>
              </a:effectLst>
              <a:latin typeface="Impact"/>
              <a:ea typeface="ＭＳ Ｐゴシック" charset="0"/>
              <a:cs typeface="Impact"/>
            </a:endParaRPr>
          </a:p>
        </p:txBody>
      </p:sp>
      <p:sp>
        <p:nvSpPr>
          <p:cNvPr id="31746" name="Content Placeholder 2"/>
          <p:cNvSpPr>
            <a:spLocks noGrp="1"/>
          </p:cNvSpPr>
          <p:nvPr>
            <p:ph sz="half" idx="1"/>
          </p:nvPr>
        </p:nvSpPr>
        <p:spPr>
          <a:xfrm>
            <a:off x="457200" y="1536700"/>
            <a:ext cx="8229600" cy="1663700"/>
          </a:xfrm>
        </p:spPr>
        <p:txBody>
          <a:bodyPr/>
          <a:lstStyle/>
          <a:p>
            <a:pPr marL="0" indent="0" algn="ctr" eaLnBrk="1" hangingPunct="1">
              <a:buNone/>
              <a:defRPr/>
            </a:pPr>
            <a:r>
              <a:rPr lang="en-US" sz="2400" dirty="0" smtClean="0">
                <a:latin typeface="Arial" charset="0"/>
                <a:ea typeface="ＭＳ Ｐゴシック" charset="0"/>
                <a:cs typeface="ＭＳ Ｐゴシック" charset="0"/>
              </a:rPr>
              <a:t> Please </a:t>
            </a:r>
            <a:r>
              <a:rPr lang="en-US" sz="2400" dirty="0">
                <a:latin typeface="Arial" charset="0"/>
                <a:ea typeface="ＭＳ Ｐゴシック" charset="0"/>
                <a:cs typeface="ＭＳ Ｐゴシック" charset="0"/>
              </a:rPr>
              <a:t>visit </a:t>
            </a:r>
            <a:r>
              <a:rPr lang="en-US" sz="2400" b="1" i="1" dirty="0">
                <a:solidFill>
                  <a:srgbClr val="0000FF"/>
                </a:solidFill>
                <a:latin typeface="Arial" charset="0"/>
                <a:ea typeface="ＭＳ Ｐゴシック" charset="0"/>
                <a:cs typeface="ＭＳ Ｐゴシック" charset="0"/>
              </a:rPr>
              <a:t>http://wonders.physics.wisc.edu/362.</a:t>
            </a:r>
            <a:r>
              <a:rPr lang="en-US" sz="2400" b="1" i="1" dirty="0" smtClean="0">
                <a:solidFill>
                  <a:srgbClr val="0000FF"/>
                </a:solidFill>
                <a:latin typeface="Arial" charset="0"/>
                <a:ea typeface="ＭＳ Ｐゴシック" charset="0"/>
                <a:cs typeface="ＭＳ Ｐゴシック" charset="0"/>
              </a:rPr>
              <a:t>htm</a:t>
            </a:r>
            <a:endParaRPr lang="en-US" sz="2400" b="1" i="1" dirty="0" smtClean="0">
              <a:solidFill>
                <a:srgbClr val="0000FF"/>
              </a:solidFill>
              <a:latin typeface="Arial" charset="0"/>
              <a:ea typeface="ＭＳ Ｐゴシック" charset="0"/>
              <a:cs typeface="ＭＳ Ｐゴシック" charset="0"/>
            </a:endParaRPr>
          </a:p>
          <a:p>
            <a:pPr marL="0" indent="0" algn="ctr" eaLnBrk="1" hangingPunct="1">
              <a:buNone/>
              <a:defRPr/>
            </a:pPr>
            <a:r>
              <a:rPr lang="en-US" sz="2400" dirty="0" smtClean="0">
                <a:latin typeface="Arial" charset="0"/>
                <a:ea typeface="ＭＳ Ｐゴシック" charset="0"/>
                <a:cs typeface="ＭＳ Ｐゴシック" charset="0"/>
              </a:rPr>
              <a:t>to </a:t>
            </a:r>
            <a:r>
              <a:rPr lang="en-US" sz="2400" dirty="0" smtClean="0">
                <a:latin typeface="Arial" charset="0"/>
                <a:ea typeface="ＭＳ Ｐゴシック" charset="0"/>
                <a:cs typeface="ＭＳ Ｐゴシック" charset="0"/>
              </a:rPr>
              <a:t>find out how </a:t>
            </a:r>
            <a:r>
              <a:rPr lang="en-US" sz="2400" b="1" i="1" u="sng" dirty="0" smtClean="0">
                <a:latin typeface="Arial" charset="0"/>
                <a:ea typeface="ＭＳ Ｐゴシック" charset="0"/>
                <a:cs typeface="ＭＳ Ｐゴシック" charset="0"/>
              </a:rPr>
              <a:t>you</a:t>
            </a:r>
            <a:r>
              <a:rPr lang="en-US" sz="2400" dirty="0" smtClean="0">
                <a:latin typeface="Arial" charset="0"/>
                <a:ea typeface="ＭＳ Ｐゴシック" charset="0"/>
                <a:cs typeface="ＭＳ Ｐゴシック" charset="0"/>
              </a:rPr>
              <a:t> can make a difference!</a:t>
            </a:r>
            <a:endParaRPr lang="en-US" sz="2400" dirty="0">
              <a:latin typeface="Arial" charset="0"/>
              <a:ea typeface="ＭＳ Ｐゴシック" charset="0"/>
              <a:cs typeface="ＭＳ Ｐゴシック" charset="0"/>
            </a:endParaRPr>
          </a:p>
          <a:p>
            <a:pPr marL="0" indent="0" eaLnBrk="1" hangingPunct="1">
              <a:buNone/>
              <a:defRPr/>
            </a:pPr>
            <a:endParaRPr lang="en-US" sz="2400" dirty="0">
              <a:latin typeface="Arial" charset="0"/>
              <a:ea typeface="ＭＳ Ｐゴシック" charset="0"/>
              <a:cs typeface="ＭＳ Ｐゴシック" charset="0"/>
            </a:endParaRPr>
          </a:p>
        </p:txBody>
      </p:sp>
      <p:sp>
        <p:nvSpPr>
          <p:cNvPr id="10" name="Title 1"/>
          <p:cNvSpPr txBox="1">
            <a:spLocks/>
          </p:cNvSpPr>
          <p:nvPr/>
        </p:nvSpPr>
        <p:spPr bwMode="auto">
          <a:xfrm>
            <a:off x="457200" y="55626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457200" rtl="0" eaLnBrk="0" fontAlgn="base" hangingPunct="0">
              <a:spcBef>
                <a:spcPct val="0"/>
              </a:spcBef>
              <a:spcAft>
                <a:spcPct val="0"/>
              </a:spcAft>
              <a:defRPr sz="4400" kern="1200">
                <a:solidFill>
                  <a:schemeClr val="tx1"/>
                </a:solidFill>
                <a:latin typeface="+mj-lt"/>
                <a:ea typeface="ＭＳ Ｐゴシック" pitchFamily="-28" charset="-128"/>
                <a:cs typeface="ＭＳ Ｐゴシック" pitchFamily="-28" charset="-128"/>
              </a:defRPr>
            </a:lvl1pPr>
            <a:lvl2pPr algn="ctr" defTabSz="457200" rtl="0" eaLnBrk="0" fontAlgn="base" hangingPunct="0">
              <a:spcBef>
                <a:spcPct val="0"/>
              </a:spcBef>
              <a:spcAft>
                <a:spcPct val="0"/>
              </a:spcAft>
              <a:defRPr sz="4400">
                <a:solidFill>
                  <a:schemeClr val="tx1"/>
                </a:solidFill>
                <a:latin typeface="Calibri" pitchFamily="-28" charset="0"/>
                <a:ea typeface="ＭＳ Ｐゴシック" pitchFamily="-28" charset="-128"/>
                <a:cs typeface="ＭＳ Ｐゴシック" pitchFamily="-28" charset="-128"/>
              </a:defRPr>
            </a:lvl2pPr>
            <a:lvl3pPr algn="ctr" defTabSz="457200" rtl="0" eaLnBrk="0" fontAlgn="base" hangingPunct="0">
              <a:spcBef>
                <a:spcPct val="0"/>
              </a:spcBef>
              <a:spcAft>
                <a:spcPct val="0"/>
              </a:spcAft>
              <a:defRPr sz="4400">
                <a:solidFill>
                  <a:schemeClr val="tx1"/>
                </a:solidFill>
                <a:latin typeface="Calibri" pitchFamily="-28" charset="0"/>
                <a:ea typeface="ＭＳ Ｐゴシック" pitchFamily="-28" charset="-128"/>
                <a:cs typeface="ＭＳ Ｐゴシック" pitchFamily="-28" charset="-128"/>
              </a:defRPr>
            </a:lvl3pPr>
            <a:lvl4pPr algn="ctr" defTabSz="457200" rtl="0" eaLnBrk="0" fontAlgn="base" hangingPunct="0">
              <a:spcBef>
                <a:spcPct val="0"/>
              </a:spcBef>
              <a:spcAft>
                <a:spcPct val="0"/>
              </a:spcAft>
              <a:defRPr sz="4400">
                <a:solidFill>
                  <a:schemeClr val="tx1"/>
                </a:solidFill>
                <a:latin typeface="Calibri" pitchFamily="-28" charset="0"/>
                <a:ea typeface="ＭＳ Ｐゴシック" pitchFamily="-28" charset="-128"/>
                <a:cs typeface="ＭＳ Ｐゴシック" pitchFamily="-28" charset="-128"/>
              </a:defRPr>
            </a:lvl4pPr>
            <a:lvl5pPr algn="ctr" defTabSz="457200" rtl="0" eaLnBrk="0" fontAlgn="base" hangingPunct="0">
              <a:spcBef>
                <a:spcPct val="0"/>
              </a:spcBef>
              <a:spcAft>
                <a:spcPct val="0"/>
              </a:spcAft>
              <a:defRPr sz="4400">
                <a:solidFill>
                  <a:schemeClr val="tx1"/>
                </a:solidFill>
                <a:latin typeface="Calibri" pitchFamily="-28" charset="0"/>
                <a:ea typeface="ＭＳ Ｐゴシック" pitchFamily="-28" charset="-128"/>
                <a:cs typeface="ＭＳ Ｐゴシック" pitchFamily="-28" charset="-128"/>
              </a:defRPr>
            </a:lvl5pPr>
            <a:lvl6pPr marL="457200" algn="ctr" defTabSz="457200" rtl="0" fontAlgn="base">
              <a:spcBef>
                <a:spcPct val="0"/>
              </a:spcBef>
              <a:spcAft>
                <a:spcPct val="0"/>
              </a:spcAft>
              <a:defRPr sz="4400">
                <a:solidFill>
                  <a:schemeClr val="tx1"/>
                </a:solidFill>
                <a:latin typeface="Calibri" pitchFamily="-28" charset="0"/>
                <a:ea typeface="ＭＳ Ｐゴシック" pitchFamily="-28" charset="-128"/>
                <a:cs typeface="ＭＳ Ｐゴシック" pitchFamily="-28" charset="-128"/>
              </a:defRPr>
            </a:lvl6pPr>
            <a:lvl7pPr marL="914400" algn="ctr" defTabSz="457200" rtl="0" fontAlgn="base">
              <a:spcBef>
                <a:spcPct val="0"/>
              </a:spcBef>
              <a:spcAft>
                <a:spcPct val="0"/>
              </a:spcAft>
              <a:defRPr sz="4400">
                <a:solidFill>
                  <a:schemeClr val="tx1"/>
                </a:solidFill>
                <a:latin typeface="Calibri" pitchFamily="-28" charset="0"/>
                <a:ea typeface="ＭＳ Ｐゴシック" pitchFamily="-28" charset="-128"/>
                <a:cs typeface="ＭＳ Ｐゴシック" pitchFamily="-28" charset="-128"/>
              </a:defRPr>
            </a:lvl7pPr>
            <a:lvl8pPr marL="1371600" algn="ctr" defTabSz="457200" rtl="0" fontAlgn="base">
              <a:spcBef>
                <a:spcPct val="0"/>
              </a:spcBef>
              <a:spcAft>
                <a:spcPct val="0"/>
              </a:spcAft>
              <a:defRPr sz="4400">
                <a:solidFill>
                  <a:schemeClr val="tx1"/>
                </a:solidFill>
                <a:latin typeface="Calibri" pitchFamily="-28" charset="0"/>
                <a:ea typeface="ＭＳ Ｐゴシック" pitchFamily="-28" charset="-128"/>
                <a:cs typeface="ＭＳ Ｐゴシック" pitchFamily="-28" charset="-128"/>
              </a:defRPr>
            </a:lvl8pPr>
            <a:lvl9pPr marL="1828800" algn="ctr" defTabSz="457200" rtl="0" fontAlgn="base">
              <a:spcBef>
                <a:spcPct val="0"/>
              </a:spcBef>
              <a:spcAft>
                <a:spcPct val="0"/>
              </a:spcAft>
              <a:defRPr sz="4400">
                <a:solidFill>
                  <a:schemeClr val="tx1"/>
                </a:solidFill>
                <a:latin typeface="Calibri" pitchFamily="-28" charset="0"/>
                <a:ea typeface="ＭＳ Ｐゴシック" pitchFamily="-28" charset="-128"/>
                <a:cs typeface="ＭＳ Ｐゴシック" pitchFamily="-28" charset="-128"/>
              </a:defRPr>
            </a:lvl9pPr>
          </a:lstStyle>
          <a:p>
            <a:pPr eaLnBrk="1" hangingPunct="1">
              <a:defRPr/>
            </a:pPr>
            <a:r>
              <a:rPr lang="en-US" sz="4000" i="1" spc="50" dirty="0" smtClean="0">
                <a:ln w="11430"/>
                <a:solidFill>
                  <a:srgbClr val="FF0000"/>
                </a:solidFill>
                <a:effectLst>
                  <a:outerShdw blurRad="76200" dist="50800" dir="5400000" algn="tl" rotWithShape="0">
                    <a:srgbClr val="000000">
                      <a:alpha val="65000"/>
                    </a:srgbClr>
                  </a:outerShdw>
                </a:effectLst>
                <a:latin typeface="Impact"/>
                <a:ea typeface="ＭＳ Ｐゴシック" charset="0"/>
                <a:cs typeface="Impact"/>
              </a:rPr>
              <a:t>Thank you!</a:t>
            </a:r>
            <a:endParaRPr lang="en-US" sz="4000" i="1" spc="50" dirty="0">
              <a:ln w="11430"/>
              <a:solidFill>
                <a:srgbClr val="FF0000"/>
              </a:solidFill>
              <a:effectLst>
                <a:outerShdw blurRad="76200" dist="50800" dir="5400000" algn="tl" rotWithShape="0">
                  <a:srgbClr val="000000">
                    <a:alpha val="65000"/>
                  </a:srgbClr>
                </a:outerShdw>
              </a:effectLst>
              <a:latin typeface="Impact"/>
              <a:ea typeface="ＭＳ Ｐゴシック" charset="0"/>
              <a:cs typeface="Impact"/>
            </a:endParaRPr>
          </a:p>
        </p:txBody>
      </p:sp>
      <p:pic>
        <p:nvPicPr>
          <p:cNvPr id="3" name="Picture 2"/>
          <p:cNvPicPr>
            <a:picLocks noChangeAspect="1"/>
          </p:cNvPicPr>
          <p:nvPr/>
        </p:nvPicPr>
        <p:blipFill>
          <a:blip r:embed="rId2"/>
          <a:stretch>
            <a:fillRect/>
          </a:stretch>
        </p:blipFill>
        <p:spPr>
          <a:xfrm>
            <a:off x="2971800" y="2514600"/>
            <a:ext cx="3048000" cy="3048000"/>
          </a:xfrm>
          <a:prstGeom prst="rect">
            <a:avLst/>
          </a:prstGeom>
        </p:spPr>
      </p:pic>
    </p:spTree>
    <p:extLst>
      <p:ext uri="{BB962C8B-B14F-4D97-AF65-F5344CB8AC3E}">
        <p14:creationId xmlns:p14="http://schemas.microsoft.com/office/powerpoint/2010/main" val="2224108589"/>
      </p:ext>
    </p:extLst>
  </p:cSld>
  <p:clrMapOvr>
    <a:masterClrMapping/>
  </p:clrMapOvr>
  <mc:AlternateContent xmlns:mc="http://schemas.openxmlformats.org/markup-compatibility/2006" xmlns:p14="http://schemas.microsoft.com/office/powerpoint/2010/main">
    <mc:Choice Requires="p14">
      <p:transition spd="slow" p14:dur="2000" advClick="0" advTm="12000">
        <p:fade/>
      </p:transition>
    </mc:Choice>
    <mc:Fallback xmlns="">
      <p:transition xmlns:p14="http://schemas.microsoft.com/office/powerpoint/2010/main" spd="slow" advClick="0" advTm="12000">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200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dissolve">
                                      <p:cBhvr>
                                        <p:cTn id="7" dur="20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TextBox 5"/>
          <p:cNvSpPr txBox="1">
            <a:spLocks noChangeArrowheads="1"/>
          </p:cNvSpPr>
          <p:nvPr/>
        </p:nvSpPr>
        <p:spPr bwMode="auto">
          <a:xfrm>
            <a:off x="77788" y="152400"/>
            <a:ext cx="9070975"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sz="3200" i="1" spc="50" dirty="0" smtClean="0">
                <a:ln w="11430"/>
                <a:solidFill>
                  <a:srgbClr val="FF0000"/>
                </a:solidFill>
                <a:effectLst>
                  <a:outerShdw blurRad="76200" dist="50800" dir="5400000" algn="tl" rotWithShape="0">
                    <a:srgbClr val="000000">
                      <a:alpha val="65000"/>
                    </a:srgbClr>
                  </a:outerShdw>
                </a:effectLst>
                <a:latin typeface="Impact"/>
                <a:cs typeface="Impact"/>
              </a:rPr>
              <a:t>Is this possible?</a:t>
            </a:r>
          </a:p>
        </p:txBody>
      </p:sp>
      <p:pic>
        <p:nvPicPr>
          <p:cNvPr id="2" name="Picture 1"/>
          <p:cNvPicPr>
            <a:picLocks noChangeAspect="1"/>
          </p:cNvPicPr>
          <p:nvPr/>
        </p:nvPicPr>
        <p:blipFill>
          <a:blip r:embed="rId2"/>
          <a:stretch>
            <a:fillRect/>
          </a:stretch>
        </p:blipFill>
        <p:spPr>
          <a:xfrm>
            <a:off x="1854200" y="914400"/>
            <a:ext cx="5422900" cy="5689600"/>
          </a:xfrm>
          <a:prstGeom prst="rect">
            <a:avLst/>
          </a:prstGeom>
          <a:ln>
            <a:noFill/>
          </a:ln>
          <a:effectLst>
            <a:softEdge rad="112500"/>
          </a:effectLst>
        </p:spPr>
      </p:pic>
    </p:spTree>
  </p:cSld>
  <p:clrMapOvr>
    <a:masterClrMapping/>
  </p:clrMapOvr>
  <p:transition xmlns:p14="http://schemas.microsoft.com/office/powerpoint/2010/main" spd="slow" advClick="0" advTm="10000">
    <p:pull/>
  </p:transitio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457200" y="274638"/>
            <a:ext cx="8229600" cy="944562"/>
          </a:xfrm>
          <a:extLst/>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eaLnBrk="1" hangingPunct="1">
              <a:defRPr/>
            </a:pPr>
            <a:r>
              <a:rPr lang="en-US" i="1" spc="50" dirty="0" smtClean="0">
                <a:ln w="11430"/>
                <a:solidFill>
                  <a:srgbClr val="FF0000"/>
                </a:solidFill>
                <a:effectLst>
                  <a:outerShdw blurRad="76200" dist="50800" dir="5400000" algn="tl" rotWithShape="0">
                    <a:srgbClr val="000000">
                      <a:alpha val="65000"/>
                    </a:srgbClr>
                  </a:outerShdw>
                </a:effectLst>
                <a:latin typeface="Impact"/>
                <a:ea typeface="ＭＳ Ｐゴシック" charset="0"/>
                <a:cs typeface="Impact"/>
              </a:rPr>
              <a:t>Don’t </a:t>
            </a:r>
            <a:r>
              <a:rPr lang="en-US" i="1" spc="50" dirty="0">
                <a:ln w="11430"/>
                <a:solidFill>
                  <a:srgbClr val="FF0000"/>
                </a:solidFill>
                <a:effectLst>
                  <a:outerShdw blurRad="76200" dist="50800" dir="5400000" algn="tl" rotWithShape="0">
                    <a:srgbClr val="000000">
                      <a:alpha val="65000"/>
                    </a:srgbClr>
                  </a:outerShdw>
                </a:effectLst>
                <a:latin typeface="Impact"/>
                <a:ea typeface="ＭＳ Ｐゴシック" charset="0"/>
                <a:cs typeface="Impact"/>
              </a:rPr>
              <a:t>miss the Physics Fair!</a:t>
            </a:r>
          </a:p>
        </p:txBody>
      </p:sp>
      <p:sp>
        <p:nvSpPr>
          <p:cNvPr id="2" name="Content Placeholder 2"/>
          <p:cNvSpPr>
            <a:spLocks noGrp="1"/>
          </p:cNvSpPr>
          <p:nvPr>
            <p:ph sz="half" idx="1"/>
          </p:nvPr>
        </p:nvSpPr>
        <p:spPr>
          <a:xfrm>
            <a:off x="914400" y="5105400"/>
            <a:ext cx="7620000" cy="1752600"/>
          </a:xfrm>
        </p:spPr>
        <p:txBody>
          <a:bodyPr/>
          <a:lstStyle/>
          <a:p>
            <a:pPr eaLnBrk="1" hangingPunct="1">
              <a:lnSpc>
                <a:spcPct val="90000"/>
              </a:lnSpc>
            </a:pPr>
            <a:r>
              <a:rPr lang="en-US" sz="2200" dirty="0">
                <a:solidFill>
                  <a:srgbClr val="000000"/>
                </a:solidFill>
                <a:latin typeface="Arial" charset="0"/>
                <a:ea typeface="ＭＳ Ｐゴシック" charset="0"/>
                <a:cs typeface="ＭＳ Ｐゴシック" charset="0"/>
              </a:rPr>
              <a:t>Hands-on activities and lab tours</a:t>
            </a:r>
          </a:p>
          <a:p>
            <a:pPr eaLnBrk="1" hangingPunct="1">
              <a:lnSpc>
                <a:spcPct val="90000"/>
              </a:lnSpc>
            </a:pPr>
            <a:r>
              <a:rPr lang="en-US" sz="2200" dirty="0">
                <a:solidFill>
                  <a:srgbClr val="000000"/>
                </a:solidFill>
                <a:latin typeface="Arial" charset="0"/>
                <a:ea typeface="ＭＳ Ｐゴシック" charset="0"/>
                <a:cs typeface="ＭＳ Ｐゴシック" charset="0"/>
              </a:rPr>
              <a:t>Meet scientists and students</a:t>
            </a:r>
          </a:p>
          <a:p>
            <a:pPr eaLnBrk="1" hangingPunct="1">
              <a:lnSpc>
                <a:spcPct val="90000"/>
              </a:lnSpc>
            </a:pPr>
            <a:r>
              <a:rPr lang="en-US" sz="2200" dirty="0">
                <a:solidFill>
                  <a:srgbClr val="000000"/>
                </a:solidFill>
                <a:latin typeface="Arial" charset="0"/>
                <a:ea typeface="ＭＳ Ｐゴシック" charset="0"/>
                <a:cs typeface="ＭＳ Ｐゴシック" charset="0"/>
              </a:rPr>
              <a:t>Free and open to the public. No tickets required.</a:t>
            </a:r>
          </a:p>
          <a:p>
            <a:pPr eaLnBrk="1" hangingPunct="1">
              <a:lnSpc>
                <a:spcPct val="90000"/>
              </a:lnSpc>
            </a:pPr>
            <a:r>
              <a:rPr lang="en-US" sz="2200" dirty="0">
                <a:solidFill>
                  <a:srgbClr val="000000"/>
                </a:solidFill>
                <a:latin typeface="Arial" charset="0"/>
                <a:ea typeface="ＭＳ Ｐゴシック" charset="0"/>
                <a:cs typeface="ＭＳ Ｐゴシック" charset="0"/>
              </a:rPr>
              <a:t>http://</a:t>
            </a:r>
            <a:r>
              <a:rPr lang="en-US" sz="2200" dirty="0" err="1">
                <a:solidFill>
                  <a:srgbClr val="000000"/>
                </a:solidFill>
                <a:latin typeface="Arial" charset="0"/>
                <a:ea typeface="ＭＳ Ｐゴシック" charset="0"/>
                <a:cs typeface="ＭＳ Ｐゴシック" charset="0"/>
              </a:rPr>
              <a:t>wonders.physics.wisc.edu</a:t>
            </a:r>
            <a:r>
              <a:rPr lang="en-US" sz="2200" dirty="0">
                <a:solidFill>
                  <a:srgbClr val="000000"/>
                </a:solidFill>
                <a:latin typeface="Arial" charset="0"/>
                <a:ea typeface="ＭＳ Ｐゴシック" charset="0"/>
                <a:cs typeface="ＭＳ Ｐゴシック" charset="0"/>
              </a:rPr>
              <a:t>/physics-</a:t>
            </a:r>
            <a:r>
              <a:rPr lang="en-US" sz="2200" dirty="0" err="1">
                <a:solidFill>
                  <a:srgbClr val="000000"/>
                </a:solidFill>
                <a:latin typeface="Arial" charset="0"/>
                <a:ea typeface="ＭＳ Ｐゴシック" charset="0"/>
                <a:cs typeface="ＭＳ Ｐゴシック" charset="0"/>
              </a:rPr>
              <a:t>fair.htm</a:t>
            </a:r>
            <a:endParaRPr lang="en-US" sz="2200" dirty="0">
              <a:solidFill>
                <a:srgbClr val="000000"/>
              </a:solidFill>
              <a:latin typeface="Arial" charset="0"/>
              <a:ea typeface="ＭＳ Ｐゴシック" charset="0"/>
              <a:cs typeface="ＭＳ Ｐゴシック" charset="0"/>
            </a:endParaRPr>
          </a:p>
        </p:txBody>
      </p:sp>
      <p:pic>
        <p:nvPicPr>
          <p:cNvPr id="3" name="Picture 2" descr="2015 physics fair logo.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1600" y="1280160"/>
            <a:ext cx="6400800" cy="3765176"/>
          </a:xfrm>
          <a:prstGeom prst="rect">
            <a:avLst/>
          </a:prstGeom>
        </p:spPr>
      </p:pic>
    </p:spTree>
  </p:cSld>
  <p:clrMapOvr>
    <a:masterClrMapping/>
  </p:clrMapOvr>
  <p:transition xmlns:p14="http://schemas.microsoft.com/office/powerpoint/2010/main" spd="slow" advClick="0" advTm="10000">
    <p:pull/>
  </p:transitio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2" name="Picture 18" descr="http://i.ytimg.com/vi/ifbCsha7Syc/maxresdefaul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5212" y="1805166"/>
            <a:ext cx="7013575" cy="394513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0" y="457200"/>
            <a:ext cx="9144000" cy="707886"/>
          </a:xfrm>
          <a:prstGeom prst="rect">
            <a:avLst/>
          </a:prstGeom>
          <a:noFill/>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en-US" sz="4000" i="1" spc="50" dirty="0">
                <a:ln w="11430"/>
                <a:solidFill>
                  <a:srgbClr val="FF0000"/>
                </a:solidFill>
                <a:effectLst>
                  <a:outerShdw blurRad="76200" dist="50800" dir="5400000" algn="tl" rotWithShape="0">
                    <a:srgbClr val="000000">
                      <a:alpha val="65000"/>
                    </a:srgbClr>
                  </a:outerShdw>
                </a:effectLst>
                <a:latin typeface="Impact"/>
                <a:cs typeface="Impact"/>
              </a:rPr>
              <a:t>Is this possible</a:t>
            </a:r>
            <a:r>
              <a:rPr lang="en-US" sz="4000" i="1" spc="50" dirty="0" smtClean="0">
                <a:ln w="11430"/>
                <a:solidFill>
                  <a:srgbClr val="FF0000"/>
                </a:solidFill>
                <a:effectLst>
                  <a:outerShdw blurRad="76200" dist="50800" dir="5400000" algn="tl" rotWithShape="0">
                    <a:srgbClr val="000000">
                      <a:alpha val="65000"/>
                    </a:srgbClr>
                  </a:outerShdw>
                </a:effectLst>
                <a:latin typeface="Impact"/>
                <a:cs typeface="Impact"/>
              </a:rPr>
              <a:t>?</a:t>
            </a:r>
            <a:endParaRPr lang="en-US" sz="4000" i="1" spc="50" dirty="0">
              <a:ln w="11430"/>
              <a:solidFill>
                <a:srgbClr val="FF0000"/>
              </a:solidFill>
              <a:effectLst>
                <a:outerShdw blurRad="76200" dist="50800" dir="5400000" algn="tl" rotWithShape="0">
                  <a:srgbClr val="000000">
                    <a:alpha val="65000"/>
                  </a:srgbClr>
                </a:outerShdw>
              </a:effectLst>
              <a:latin typeface="Impact"/>
              <a:cs typeface="Impact"/>
            </a:endParaRPr>
          </a:p>
        </p:txBody>
      </p:sp>
      <p:sp>
        <p:nvSpPr>
          <p:cNvPr id="2" name="AutoShape 4" descr="data:image/jpeg;base64,/9j/4AAQSkZJRgABAQAAAQABAAD/2wCEAAkGBxITEhURExQUFhUUFBUQFhISFBAUFRQQFBUXFhYUFBQYHCggGBolHBQUITEhJSkrLi4uFx8zODMsNygtLisBCgoKDg0OGhAQFywfHR0sLCwsLCwsLCwsLCwsLCwsKywsLCwsLCwsLCwsNzcsKyssNyssKzgsLCssKysrKysrK//AABEIAIAA4AMBIgACEQEDEQH/xAAbAAACAwEBAQAAAAAAAAAAAAAFBgMEBwIBAP/EADwQAAEDAgQDBAcGBgIDAAAAAAEAAgMEEQUSITEGQVEyYXGBEyJCUpGhsQcUYsHR8BUjJHKS8YKiMzRD/8QAGgEAAwEBAQEAAAAAAAAAAAAAAQMEAgAFBv/EACMRAAICAgICAgMBAAAAAAAAAAABAhEDIQQSMVEiQQUTcUL/2gAMAwEAAhEDEQA/AM0C7aFy0LsKYqSHH7MZstYGn22lvmtTxGMbLC8ErDDNHKPZcD5Lds4eGvHNt/I6oMfBgXEmAAXQCtjsmivAeLcwl2viOoWTTAUrlCQrMjNVC8INGSvsbofJTsBcbdrcIjIqNbTX1Cr40vjRFyY/Ipl7NgonyN6KKpZlXNLFnVFsRSQVwJzS54AHZH1WhfZ3Th1Q7MAf5TiBcHcfIpQ4Uoow5+boBqba6rTOCqeNkji1oFmuJsOVhulS8m09GU1Ufrn+48+8oU9/rHW1vyWiVdPGXZg1pvc9lqoNpmX7DPHKOa46xPjdfzT1w06UUczWWLZZGRlvO9tCHclX/h0R3jb5CyY8PwIGBjmPdHeSwa3a49ojmhJHJiPRtIkLb39YXuehSPiLv6iQ9ZHm/X1itViwhrHuIcb5ySSBY+ayaofdzjbdxPzK6PsMinUu1RrhuYAOHfohJp766lSxHKbjQhdNWgJ0MU0t3E9QqczibgAnwTLgHDRmayWZxYH2s0D1i3rc7XTBieHMAEcTQ3XKLdOpUEnTLYY21spYFEYaRgOhILz4uOyBYjX+uHNOoNx4pkxs5I7dB+SzkzOc4nvQgm3YydKPU2PC6kSxskHtAHwPMfFSYjOI4nyH2Wk/JLH2fVt88JI0HpG6+Th9CrP2iVB+65YyHF7spDSC4N3JI6L18c04nzmTE1mqtGZhehR5l1nXn0e8SLYOBMV9LSgHdnqnw5LG8yZ+BcS9HK5h2eNu9dRqJqjyCCeaCYk1GqS2UEk3A28UIxA9pYocLdRuqr1ZnOqhkQZgqyqlmKuTHRB6mpF7NVXGdJkfJWyedjXCzlXdWMjbljHmVTkc4qtK1UOROkNPC0xe2Unk+P6ErYKHQ1BbbRrxvawOl1jfCH/rzu552fJp3+K1PDa4Pp6mW9gYnO7wb7JXZbDJq0jOW4tM3RxBIHMDoqo4ilv2WfA/qoXy6nuCGjz+BQtA7x9jBDxNJ7kf/b9UfpOKJzG0Nc1oBJADdjbe5KSI2HofgUXoGO6FGwNp+GHPvT3hxcbktLuQ2uSs3rWAbDxK0KcWZI4m3qEnxss4nkMriGGzRoXFajWzTIMxGxRrhajZNP8AzxeJgzutqT0FuiFMpeQeHJ04TwGUwmW4GcHL1ynQk6a36JeaXWJvGm5LQy4pxBG1oc0OLGW0a2xyt6JZqPtCYHhzIXae85oPyUmI4PKyNzc7i0/HvS5JhNLl0L834ypI9Psvm5/QymYVcXp3hzWyEgNvrYc0oYlhxiOdhzNHskX0TJw3K10PoLkPicba6GN22ncrlRRgAu5JcJdZNArvEQ4a+dxyxZ7nZsbd/Cy4cypfII3ek9IDYNcSCCd9DsjT3ejlDojlIOYEaWKvcNRulrHzP1PaJ7yrsbUiHNFw2BGQdynioXHkm+PBAOimbQMG7m/EKZyLkkKsWFlEaKhyODgNQjojjG72fEL01UA3kZ8QuUjWhswGqLowdNN79VTxGMnzVXh+pHrAEEXBuO9E6iPU35Is0hVmh9ZQVTbaIriIy6hCHsJu4rmYYPquyUE+78ybI1V7JekzvdlbveydgJs/s6vmORguT+7nuXMjo2GwAld/0B6d6nkisDGzQe2/m89B3KBxYwaJ9WSDnwtVyinkcbNaXZPVaALAX0803UbpRRT5SXGRgtc9jQknwSdwjV5qOW4vlkJtyykD56JvoK6JuHSi95nDKG/h2JaOmpS1BWF44rdbM+lLm3Bc4G3UoaZHA9p3+RRKrN7nqEIG604oCxx9FuI33v8AEopBFlGY7EctUMpii9HGDa59rpsN7/FFI11Rdx8f0kx2yx5dNyXd6y+EkjLezQeXNabxS/0dG9/ImNuU8ySs5sAh9mqpEYpwNlqvCLpGUcby4OBvZvRt9Bfqstz2TNwHj7xJ92LS+N5uLf8AzdzPgUvMu0R3Hl1lZoGIytlYA3Q8wUu1uENI1CYqulDjpoeoXcVE46HVQNOLPTVSM8jw10UolZy0LTzBV7EMYa5thcdx/VNOI4WALpQrYwHELadsXKNeAJSuzFx77Jr4afFFG+WRzW3PMi9h0HNBGssguOCxBVOKVSIeRj7RomEzjuSfMr0u/d1C0roFA2SXXi5uvWgkhoBJOgABJJ7gEAj9wHIXWaNL6eACcZ4b89Op5pS4awt9K0SS2DjqIwbkA+8equVuNvdsbDoukNi9EmOSta2wBPegTZCRvYKWerLtyvIcrzlPyWbOB1SEMmIhBFvXdqfwt5BNrqBou+2jdbdTyCSsUgkMhuO0S6/VMw+SbP8ALS+ilNUudoF42n5uUpe1gtuVSmmLt1W9Eo68EyB0dRHsLsN/IonTyn0Qb1Lj4af7SvwPKQ+UDmxpI7sxR2qeQ0gcnWuNdv8AaxdM7I/jaB1RqAEOe1EZNhbw81QfGdlpmkT0oRbC+0hNPoQi+Gj1h0Fyuo4rfaZPaCCEe090h/4gAfVJAOl0z8dzh0rNey3LlHK+tylVr233WKDZFO9PX2b0AbG6c7uNh/aEhTnotT4Jt9yjI5XHndYyOkOwK5DB6bVF2PaWXOhAuEtwOJk12G6I11Yy1mnloppKy6LoHV2I5iR5JXxFnrXROeO13IdWC6CjQGwe8oRjjLx36aoo9VK2O7CO5bi6YqatA4FdXUeUq3huHSTyNijGZzj5Ac3E8gFoWF+F+GZawuLSGRs7crgSAfdA5lP2GYfTUTbxtu/YyusXHw6BdS1UdHTspItQy+Z40L5Du4pXqcSLjYrLY2KC1dVl5JKGPcpAXOHqi/edlWMT9rjyS8jaF5ZUer2J1nCysU9Ieau4fResX27O3e46D9VJ+9KVHnv8hCLavZZqo7AR75e0erzv8ECxaizNI2PI96ZWU1h+ff1VTEIdLqyMtWirBNSj/TKprgkHcaELkBGOJqfLIHcnD5hA5n2CtjK0LmqY2/Z7CSZ5TtZsTfmXH5hOf8NaWjoL/NBeC2NbRxttqXlxN/e5H5J7p6INp3SG24ay+vrc/kmeBbM7nost9drfND3hNmL0BIGXLe1iNRzQR+FTe63/ACRoFlERa7+aZsJo2OsQdwLnpr0QmLB5vdH+SYcAwp7b5iNB7NzpddQTNuIR/VSg8nloPcNkNkiBWm45wbHJO95e4ZrHK0N3t1VZvB1MNw939zv0RUQNmZygAWTNwLxEyHNBIRkcczXX7LuYI6FNY4dpWaiFnnc/VVpaSMaBjR4NC54uwY5emzufGImvsHgh2mi7fKlvEsIB1j0PT9CreCSyZfRyjs9k3vcdCkZMLiVY+QpBR8txZU5QppQq7nFTFSKRhuopoEQJsuA25WTgxHwBE3V75LfiLG/RSvfBSNMdOLZ9HPJu425X5DuVviPEydEpucXJk321E6EOi2WpJy7W66/hEz252t08dfgjmAcPH/ySjT2WH6lM7Y7LePjtq2T5M6i6Qj0bixmUjVeAm6P4zh2ucc91BDSaXISskbVM1kSnC0XOH6NjiM/PTRHcYw5kdmtGm/x6pbgmDPirQxR0jy0nTY99uQXk6jcXHbPj8+CUZSTjtvTJgzMMreXNUJwL5SitPOBKW6Wy380v43WWl03OiuwxfU+j/HYpxguwInwyKeURyZgLm2U2N/FXI+DKMbsc7+57ioaeNwlaT7wTU5q9Pi7TTGcv4ysGw0gibZjQGs7LfDldUJuIJHQuhJsPSB+mmgFrIriTHZCWg6W277i6WZQDrzJ1vyTJaYqJ9WTyC4JN+ZvyC+bicjW6jQ7O8N0VwPDBLdx9bXY81ziWEuhNm6tNz1APch2OosfxKMbu1tdSYfj7S8gC92kdEvSUTjc2/fgu8Ppsrj4cl3YNDVTVLpG53aXOw6BevXtJDljaOdtfFevC3FmGirUbITM1FKh3JUZWraYKsHSRqu6NXnqF4XORyi0Qh55r3JdeOC4upcmNPwV48zWmcSBdwBeTG6kpCFI0WJphKowKpkcRlsOpIsjODcMsiOd5D3chb1Wn8yjy6V8cUYnnTzzkeWX1l6vk0Rs4dGDoVXxWAMvyuFaBUeO02eMOvqps6+y3iO9MTaibL9VxQT2cXnxQ/Hg9jS4akfREMGiL6dj3Dlt100UH603YyWODldF9splkOT3bm3JBhmFfC1/YJOv4gNAifBjC2apBO8bC3wBOb8lRx2TVxbvY27j+wm+EmPS1ovY4MpuORuj8jRla8bPaHg+I1CCTTh8DJLdpoPnzR7h1vpqQNO7HOaD05j6qjDLrIn5MO0bO3sBIa69i1BavAJGyZ2ESMvct2Nunemos9VvIgWuqVQ5w5BNnbZJHRAxzWktbGY+l9iuXvYWEOOvLTZRueSLdNkNqI3H2kppmyM0Ejrlu3XmfBq+wgNF/5bhbTM+2p7grsD7AD5qchHYDrMuHFfWUcpsEYnA2R9yuJDovGlcyFM7A6lV6icpHlROKy2GjkhRkKZguvHtWXINFYhexFfPCiJS3TGQk4mm+nC5NSFULx0C89If2FT2J6RaFR3L0ynoquc9V6CimdSJi537KuYjJ/TN80OsiLGZ4CPdJ+BCXmVxKOK6mZ5izwQ6/RFMKkH3Rnh+aoY1BYFW8FjvAWc2uPzF/zUcVplrVSKeFVWWri/ETGe8FEcfoQLoPJHkljd7sjXfApm4nZuRsdfiu/wAml5BmEi9E38Jc35oz9n8ukzO9r/qClvDqx7acxZHFnpCQ8AkZiNWkjZN/AGGSNbLK9pb6QNa0EWJAuSbeabCLbsTmnFRaC0qoVBsr9Q2xQ+oKqWzzn7Kb5RzCqyhvVSSqlIsvRpMmaW9VZbVty5fnbXwQ4L26yEsvq+gVSaTQnuXzgo6k+qfBdYaKbHr6QqJhUl1mw0QPUaneFAAg2AlAsFw5SFRuKW2bSInKGRqlcVG8oHM//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6" descr="data:image/jpeg;base64,/9j/4AAQSkZJRgABAQAAAQABAAD/2wCEAAkGBxITEhURExQUFhUUFBUQFhISFBAUFRQQFBUXFhYUFBQYHCggGBolHBQUITEhJSkrLi4uFx8zODMsNygtLisBCgoKDg0OGhAQFywfHR0sLCwsLCwsLCwsLCwsLCwsKywsLCwsLCwsLCwsNzcsKyssNyssKzgsLCssKysrKysrK//AABEIAIAA4AMBIgACEQEDEQH/xAAbAAACAwEBAQAAAAAAAAAAAAAFBgMEBwIBAP/EADwQAAEDAgQDBAcGBgIDAAAAAAEAAgMEEQUSITEGQVEyYXGBEyJCUpGhsQcUYsHR8BUjJHKS8YKiMzRD/8QAGgEAAwEBAQEAAAAAAAAAAAAAAQMEAgAFBv/EACMRAAICAgICAgMBAAAAAAAAAAABAhEDIQQSMVEiQQUTcUL/2gAMAwEAAhEDEQA/AM0C7aFy0LsKYqSHH7MZstYGn22lvmtTxGMbLC8ErDDNHKPZcD5Lds4eGvHNt/I6oMfBgXEmAAXQCtjsmivAeLcwl2viOoWTTAUrlCQrMjNVC8INGSvsbofJTsBcbdrcIjIqNbTX1Cr40vjRFyY/Ipl7NgonyN6KKpZlXNLFnVFsRSQVwJzS54AHZH1WhfZ3Th1Q7MAf5TiBcHcfIpQ4Uoow5+boBqba6rTOCqeNkji1oFmuJsOVhulS8m09GU1Ufrn+48+8oU9/rHW1vyWiVdPGXZg1pvc9lqoNpmX7DPHKOa46xPjdfzT1w06UUczWWLZZGRlvO9tCHclX/h0R3jb5CyY8PwIGBjmPdHeSwa3a49ojmhJHJiPRtIkLb39YXuehSPiLv6iQ9ZHm/X1itViwhrHuIcb5ySSBY+ayaofdzjbdxPzK6PsMinUu1RrhuYAOHfohJp766lSxHKbjQhdNWgJ0MU0t3E9QqczibgAnwTLgHDRmayWZxYH2s0D1i3rc7XTBieHMAEcTQ3XKLdOpUEnTLYY21spYFEYaRgOhILz4uOyBYjX+uHNOoNx4pkxs5I7dB+SzkzOc4nvQgm3YydKPU2PC6kSxskHtAHwPMfFSYjOI4nyH2Wk/JLH2fVt88JI0HpG6+Th9CrP2iVB+65YyHF7spDSC4N3JI6L18c04nzmTE1mqtGZhehR5l1nXn0e8SLYOBMV9LSgHdnqnw5LG8yZ+BcS9HK5h2eNu9dRqJqjyCCeaCYk1GqS2UEk3A28UIxA9pYocLdRuqr1ZnOqhkQZgqyqlmKuTHRB6mpF7NVXGdJkfJWyedjXCzlXdWMjbljHmVTkc4qtK1UOROkNPC0xe2Unk+P6ErYKHQ1BbbRrxvawOl1jfCH/rzu552fJp3+K1PDa4Pp6mW9gYnO7wb7JXZbDJq0jOW4tM3RxBIHMDoqo4ilv2WfA/qoXy6nuCGjz+BQtA7x9jBDxNJ7kf/b9UfpOKJzG0Nc1oBJADdjbe5KSI2HofgUXoGO6FGwNp+GHPvT3hxcbktLuQ2uSs3rWAbDxK0KcWZI4m3qEnxss4nkMriGGzRoXFajWzTIMxGxRrhajZNP8AzxeJgzutqT0FuiFMpeQeHJ04TwGUwmW4GcHL1ynQk6a36JeaXWJvGm5LQy4pxBG1oc0OLGW0a2xyt6JZqPtCYHhzIXae85oPyUmI4PKyNzc7i0/HvS5JhNLl0L834ypI9Psvm5/QymYVcXp3hzWyEgNvrYc0oYlhxiOdhzNHskX0TJw3K10PoLkPicba6GN22ncrlRRgAu5JcJdZNArvEQ4a+dxyxZ7nZsbd/Cy4cypfII3ek9IDYNcSCCd9DsjT3ejlDojlIOYEaWKvcNRulrHzP1PaJ7yrsbUiHNFw2BGQdynioXHkm+PBAOimbQMG7m/EKZyLkkKsWFlEaKhyODgNQjojjG72fEL01UA3kZ8QuUjWhswGqLowdNN79VTxGMnzVXh+pHrAEEXBuO9E6iPU35Is0hVmh9ZQVTbaIriIy6hCHsJu4rmYYPquyUE+78ybI1V7JekzvdlbveydgJs/s6vmORguT+7nuXMjo2GwAld/0B6d6nkisDGzQe2/m89B3KBxYwaJ9WSDnwtVyinkcbNaXZPVaALAX0803UbpRRT5SXGRgtc9jQknwSdwjV5qOW4vlkJtyykD56JvoK6JuHSi95nDKG/h2JaOmpS1BWF44rdbM+lLm3Bc4G3UoaZHA9p3+RRKrN7nqEIG604oCxx9FuI33v8AEopBFlGY7EctUMpii9HGDa59rpsN7/FFI11Rdx8f0kx2yx5dNyXd6y+EkjLezQeXNabxS/0dG9/ImNuU8ySs5sAh9mqpEYpwNlqvCLpGUcby4OBvZvRt9Bfqstz2TNwHj7xJ92LS+N5uLf8AzdzPgUvMu0R3Hl1lZoGIytlYA3Q8wUu1uENI1CYqulDjpoeoXcVE46HVQNOLPTVSM8jw10UolZy0LTzBV7EMYa5thcdx/VNOI4WALpQrYwHELadsXKNeAJSuzFx77Jr4afFFG+WRzW3PMi9h0HNBGssguOCxBVOKVSIeRj7RomEzjuSfMr0u/d1C0roFA2SXXi5uvWgkhoBJOgABJJ7gEAj9wHIXWaNL6eACcZ4b89Op5pS4awt9K0SS2DjqIwbkA+8equVuNvdsbDoukNi9EmOSta2wBPegTZCRvYKWerLtyvIcrzlPyWbOB1SEMmIhBFvXdqfwt5BNrqBou+2jdbdTyCSsUgkMhuO0S6/VMw+SbP8ALS+ilNUudoF42n5uUpe1gtuVSmmLt1W9Eo68EyB0dRHsLsN/IonTyn0Qb1Lj4af7SvwPKQ+UDmxpI7sxR2qeQ0gcnWuNdv8AaxdM7I/jaB1RqAEOe1EZNhbw81QfGdlpmkT0oRbC+0hNPoQi+Gj1h0Fyuo4rfaZPaCCEe090h/4gAfVJAOl0z8dzh0rNey3LlHK+tylVr233WKDZFO9PX2b0AbG6c7uNh/aEhTnotT4Jt9yjI5XHndYyOkOwK5DB6bVF2PaWXOhAuEtwOJk12G6I11Yy1mnloppKy6LoHV2I5iR5JXxFnrXROeO13IdWC6CjQGwe8oRjjLx36aoo9VK2O7CO5bi6YqatA4FdXUeUq3huHSTyNijGZzj5Ac3E8gFoWF+F+GZawuLSGRs7crgSAfdA5lP2GYfTUTbxtu/YyusXHw6BdS1UdHTspItQy+Z40L5Du4pXqcSLjYrLY2KC1dVl5JKGPcpAXOHqi/edlWMT9rjyS8jaF5ZUer2J1nCysU9Ieau4fResX27O3e46D9VJ+9KVHnv8hCLavZZqo7AR75e0erzv8ECxaizNI2PI96ZWU1h+ff1VTEIdLqyMtWirBNSj/TKprgkHcaELkBGOJqfLIHcnD5hA5n2CtjK0LmqY2/Z7CSZ5TtZsTfmXH5hOf8NaWjoL/NBeC2NbRxttqXlxN/e5H5J7p6INp3SG24ay+vrc/kmeBbM7nost9drfND3hNmL0BIGXLe1iNRzQR+FTe63/ACRoFlERa7+aZsJo2OsQdwLnpr0QmLB5vdH+SYcAwp7b5iNB7NzpddQTNuIR/VSg8nloPcNkNkiBWm45wbHJO95e4ZrHK0N3t1VZvB1MNw939zv0RUQNmZygAWTNwLxEyHNBIRkcczXX7LuYI6FNY4dpWaiFnnc/VVpaSMaBjR4NC54uwY5emzufGImvsHgh2mi7fKlvEsIB1j0PT9CreCSyZfRyjs9k3vcdCkZMLiVY+QpBR8txZU5QppQq7nFTFSKRhuopoEQJsuA25WTgxHwBE3V75LfiLG/RSvfBSNMdOLZ9HPJu425X5DuVviPEydEpucXJk321E6EOi2WpJy7W66/hEz252t08dfgjmAcPH/ySjT2WH6lM7Y7LePjtq2T5M6i6Qj0bixmUjVeAm6P4zh2ucc91BDSaXISskbVM1kSnC0XOH6NjiM/PTRHcYw5kdmtGm/x6pbgmDPirQxR0jy0nTY99uQXk6jcXHbPj8+CUZSTjtvTJgzMMreXNUJwL5SitPOBKW6Wy380v43WWl03OiuwxfU+j/HYpxguwInwyKeURyZgLm2U2N/FXI+DKMbsc7+57ioaeNwlaT7wTU5q9Pi7TTGcv4ysGw0gibZjQGs7LfDldUJuIJHQuhJsPSB+mmgFrIriTHZCWg6W277i6WZQDrzJ1vyTJaYqJ9WTyC4JN+ZvyC+bicjW6jQ7O8N0VwPDBLdx9bXY81ziWEuhNm6tNz1APch2OosfxKMbu1tdSYfj7S8gC92kdEvSUTjc2/fgu8Ppsrj4cl3YNDVTVLpG53aXOw6BevXtJDljaOdtfFevC3FmGirUbITM1FKh3JUZWraYKsHSRqu6NXnqF4XORyi0Qh55r3JdeOC4upcmNPwV48zWmcSBdwBeTG6kpCFI0WJphKowKpkcRlsOpIsjODcMsiOd5D3chb1Wn8yjy6V8cUYnnTzzkeWX1l6vk0Rs4dGDoVXxWAMvyuFaBUeO02eMOvqps6+y3iO9MTaibL9VxQT2cXnxQ/Hg9jS4akfREMGiL6dj3Dlt100UH603YyWODldF9splkOT3bm3JBhmFfC1/YJOv4gNAifBjC2apBO8bC3wBOb8lRx2TVxbvY27j+wm+EmPS1ovY4MpuORuj8jRla8bPaHg+I1CCTTh8DJLdpoPnzR7h1vpqQNO7HOaD05j6qjDLrIn5MO0bO3sBIa69i1BavAJGyZ2ESMvct2Nunemos9VvIgWuqVQ5w5BNnbZJHRAxzWktbGY+l9iuXvYWEOOvLTZRueSLdNkNqI3H2kppmyM0Ejrlu3XmfBq+wgNF/5bhbTM+2p7grsD7AD5qchHYDrMuHFfWUcpsEYnA2R9yuJDovGlcyFM7A6lV6icpHlROKy2GjkhRkKZguvHtWXINFYhexFfPCiJS3TGQk4mm+nC5NSFULx0C89If2FT2J6RaFR3L0ynoquc9V6CimdSJi537KuYjJ/TN80OsiLGZ4CPdJ+BCXmVxKOK6mZ5izwQ6/RFMKkH3Rnh+aoY1BYFW8FjvAWc2uPzF/zUcVplrVSKeFVWWri/ETGe8FEcfoQLoPJHkljd7sjXfApm4nZuRsdfiu/wAml5BmEi9E38Jc35oz9n8ukzO9r/qClvDqx7acxZHFnpCQ8AkZiNWkjZN/AGGSNbLK9pb6QNa0EWJAuSbeabCLbsTmnFRaC0qoVBsr9Q2xQ+oKqWzzn7Kb5RzCqyhvVSSqlIsvRpMmaW9VZbVty5fnbXwQ4L26yEsvq+gVSaTQnuXzgo6k+qfBdYaKbHr6QqJhUl1mw0QPUaneFAAg2AlAsFw5SFRuKW2bSInKGRqlcVG8oHM//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8" descr="data:image/jpeg;base64,/9j/4AAQSkZJRgABAQAAAQABAAD/2wCEAAkGBxITEhURExQUFhUUFBUQFhISFBAUFRQQFBUXFhYUFBQYHCggGBolHBQUITEhJSkrLi4uFx8zODMsNygtLisBCgoKDg0OGhAQFywfHR0sLCwsLCwsLCwsLCwsLCwsKywsLCwsLCwsLCwsNzcsKyssNyssKzgsLCssKysrKysrK//AABEIAIAA4AMBIgACEQEDEQH/xAAbAAACAwEBAQAAAAAAAAAAAAAFBgMEBwIBAP/EADwQAAEDAgQDBAcGBgIDAAAAAAEAAgMEEQUSITEGQVEyYXGBEyJCUpGhsQcUYsHR8BUjJHKS8YKiMzRD/8QAGgEAAwEBAQEAAAAAAAAAAAAAAQMEAgAFBv/EACMRAAICAgICAgMBAAAAAAAAAAABAhEDIQQSMVEiQQUTcUL/2gAMAwEAAhEDEQA/AM0C7aFy0LsKYqSHH7MZstYGn22lvmtTxGMbLC8ErDDNHKPZcD5Lds4eGvHNt/I6oMfBgXEmAAXQCtjsmivAeLcwl2viOoWTTAUrlCQrMjNVC8INGSvsbofJTsBcbdrcIjIqNbTX1Cr40vjRFyY/Ipl7NgonyN6KKpZlXNLFnVFsRSQVwJzS54AHZH1WhfZ3Th1Q7MAf5TiBcHcfIpQ4Uoow5+boBqba6rTOCqeNkji1oFmuJsOVhulS8m09GU1Ufrn+48+8oU9/rHW1vyWiVdPGXZg1pvc9lqoNpmX7DPHKOa46xPjdfzT1w06UUczWWLZZGRlvO9tCHclX/h0R3jb5CyY8PwIGBjmPdHeSwa3a49ojmhJHJiPRtIkLb39YXuehSPiLv6iQ9ZHm/X1itViwhrHuIcb5ySSBY+ayaofdzjbdxPzK6PsMinUu1RrhuYAOHfohJp766lSxHKbjQhdNWgJ0MU0t3E9QqczibgAnwTLgHDRmayWZxYH2s0D1i3rc7XTBieHMAEcTQ3XKLdOpUEnTLYY21spYFEYaRgOhILz4uOyBYjX+uHNOoNx4pkxs5I7dB+SzkzOc4nvQgm3YydKPU2PC6kSxskHtAHwPMfFSYjOI4nyH2Wk/JLH2fVt88JI0HpG6+Th9CrP2iVB+65YyHF7spDSC4N3JI6L18c04nzmTE1mqtGZhehR5l1nXn0e8SLYOBMV9LSgHdnqnw5LG8yZ+BcS9HK5h2eNu9dRqJqjyCCeaCYk1GqS2UEk3A28UIxA9pYocLdRuqr1ZnOqhkQZgqyqlmKuTHRB6mpF7NVXGdJkfJWyedjXCzlXdWMjbljHmVTkc4qtK1UOROkNPC0xe2Unk+P6ErYKHQ1BbbRrxvawOl1jfCH/rzu552fJp3+K1PDa4Pp6mW9gYnO7wb7JXZbDJq0jOW4tM3RxBIHMDoqo4ilv2WfA/qoXy6nuCGjz+BQtA7x9jBDxNJ7kf/b9UfpOKJzG0Nc1oBJADdjbe5KSI2HofgUXoGO6FGwNp+GHPvT3hxcbktLuQ2uSs3rWAbDxK0KcWZI4m3qEnxss4nkMriGGzRoXFajWzTIMxGxRrhajZNP8AzxeJgzutqT0FuiFMpeQeHJ04TwGUwmW4GcHL1ynQk6a36JeaXWJvGm5LQy4pxBG1oc0OLGW0a2xyt6JZqPtCYHhzIXae85oPyUmI4PKyNzc7i0/HvS5JhNLl0L834ypI9Psvm5/QymYVcXp3hzWyEgNvrYc0oYlhxiOdhzNHskX0TJw3K10PoLkPicba6GN22ncrlRRgAu5JcJdZNArvEQ4a+dxyxZ7nZsbd/Cy4cypfII3ek9IDYNcSCCd9DsjT3ejlDojlIOYEaWKvcNRulrHzP1PaJ7yrsbUiHNFw2BGQdynioXHkm+PBAOimbQMG7m/EKZyLkkKsWFlEaKhyODgNQjojjG72fEL01UA3kZ8QuUjWhswGqLowdNN79VTxGMnzVXh+pHrAEEXBuO9E6iPU35Is0hVmh9ZQVTbaIriIy6hCHsJu4rmYYPquyUE+78ybI1V7JekzvdlbveydgJs/s6vmORguT+7nuXMjo2GwAld/0B6d6nkisDGzQe2/m89B3KBxYwaJ9WSDnwtVyinkcbNaXZPVaALAX0803UbpRRT5SXGRgtc9jQknwSdwjV5qOW4vlkJtyykD56JvoK6JuHSi95nDKG/h2JaOmpS1BWF44rdbM+lLm3Bc4G3UoaZHA9p3+RRKrN7nqEIG604oCxx9FuI33v8AEopBFlGY7EctUMpii9HGDa59rpsN7/FFI11Rdx8f0kx2yx5dNyXd6y+EkjLezQeXNabxS/0dG9/ImNuU8ySs5sAh9mqpEYpwNlqvCLpGUcby4OBvZvRt9Bfqstz2TNwHj7xJ92LS+N5uLf8AzdzPgUvMu0R3Hl1lZoGIytlYA3Q8wUu1uENI1CYqulDjpoeoXcVE46HVQNOLPTVSM8jw10UolZy0LTzBV7EMYa5thcdx/VNOI4WALpQrYwHELadsXKNeAJSuzFx77Jr4afFFG+WRzW3PMi9h0HNBGssguOCxBVOKVSIeRj7RomEzjuSfMr0u/d1C0roFA2SXXi5uvWgkhoBJOgABJJ7gEAj9wHIXWaNL6eACcZ4b89Op5pS4awt9K0SS2DjqIwbkA+8equVuNvdsbDoukNi9EmOSta2wBPegTZCRvYKWerLtyvIcrzlPyWbOB1SEMmIhBFvXdqfwt5BNrqBou+2jdbdTyCSsUgkMhuO0S6/VMw+SbP8ALS+ilNUudoF42n5uUpe1gtuVSmmLt1W9Eo68EyB0dRHsLsN/IonTyn0Qb1Lj4af7SvwPKQ+UDmxpI7sxR2qeQ0gcnWuNdv8AaxdM7I/jaB1RqAEOe1EZNhbw81QfGdlpmkT0oRbC+0hNPoQi+Gj1h0Fyuo4rfaZPaCCEe090h/4gAfVJAOl0z8dzh0rNey3LlHK+tylVr233WKDZFO9PX2b0AbG6c7uNh/aEhTnotT4Jt9yjI5XHndYyOkOwK5DB6bVF2PaWXOhAuEtwOJk12G6I11Yy1mnloppKy6LoHV2I5iR5JXxFnrXROeO13IdWC6CjQGwe8oRjjLx36aoo9VK2O7CO5bi6YqatA4FdXUeUq3huHSTyNijGZzj5Ac3E8gFoWF+F+GZawuLSGRs7crgSAfdA5lP2GYfTUTbxtu/YyusXHw6BdS1UdHTspItQy+Z40L5Du4pXqcSLjYrLY2KC1dVl5JKGPcpAXOHqi/edlWMT9rjyS8jaF5ZUer2J1nCysU9Ieau4fResX27O3e46D9VJ+9KVHnv8hCLavZZqo7AR75e0erzv8ECxaizNI2PI96ZWU1h+ff1VTEIdLqyMtWirBNSj/TKprgkHcaELkBGOJqfLIHcnD5hA5n2CtjK0LmqY2/Z7CSZ5TtZsTfmXH5hOf8NaWjoL/NBeC2NbRxttqXlxN/e5H5J7p6INp3SG24ay+vrc/kmeBbM7nost9drfND3hNmL0BIGXLe1iNRzQR+FTe63/ACRoFlERa7+aZsJo2OsQdwLnpr0QmLB5vdH+SYcAwp7b5iNB7NzpddQTNuIR/VSg8nloPcNkNkiBWm45wbHJO95e4ZrHK0N3t1VZvB1MNw939zv0RUQNmZygAWTNwLxEyHNBIRkcczXX7LuYI6FNY4dpWaiFnnc/VVpaSMaBjR4NC54uwY5emzufGImvsHgh2mi7fKlvEsIB1j0PT9CreCSyZfRyjs9k3vcdCkZMLiVY+QpBR8txZU5QppQq7nFTFSKRhuopoEQJsuA25WTgxHwBE3V75LfiLG/RSvfBSNMdOLZ9HPJu425X5DuVviPEydEpucXJk321E6EOi2WpJy7W66/hEz252t08dfgjmAcPH/ySjT2WH6lM7Y7LePjtq2T5M6i6Qj0bixmUjVeAm6P4zh2ucc91BDSaXISskbVM1kSnC0XOH6NjiM/PTRHcYw5kdmtGm/x6pbgmDPirQxR0jy0nTY99uQXk6jcXHbPj8+CUZSTjtvTJgzMMreXNUJwL5SitPOBKW6Wy380v43WWl03OiuwxfU+j/HYpxguwInwyKeURyZgLm2U2N/FXI+DKMbsc7+57ioaeNwlaT7wTU5q9Pi7TTGcv4ysGw0gibZjQGs7LfDldUJuIJHQuhJsPSB+mmgFrIriTHZCWg6W277i6WZQDrzJ1vyTJaYqJ9WTyC4JN+ZvyC+bicjW6jQ7O8N0VwPDBLdx9bXY81ziWEuhNm6tNz1APch2OosfxKMbu1tdSYfj7S8gC92kdEvSUTjc2/fgu8Ppsrj4cl3YNDVTVLpG53aXOw6BevXtJDljaOdtfFevC3FmGirUbITM1FKh3JUZWraYKsHSRqu6NXnqF4XORyi0Qh55r3JdeOC4upcmNPwV48zWmcSBdwBeTG6kpCFI0WJphKowKpkcRlsOpIsjODcMsiOd5D3chb1Wn8yjy6V8cUYnnTzzkeWX1l6vk0Rs4dGDoVXxWAMvyuFaBUeO02eMOvqps6+y3iO9MTaibL9VxQT2cXnxQ/Hg9jS4akfREMGiL6dj3Dlt100UH603YyWODldF9splkOT3bm3JBhmFfC1/YJOv4gNAifBjC2apBO8bC3wBOb8lRx2TVxbvY27j+wm+EmPS1ovY4MpuORuj8jRla8bPaHg+I1CCTTh8DJLdpoPnzR7h1vpqQNO7HOaD05j6qjDLrIn5MO0bO3sBIa69i1BavAJGyZ2ESMvct2Nunemos9VvIgWuqVQ5w5BNnbZJHRAxzWktbGY+l9iuXvYWEOOvLTZRueSLdNkNqI3H2kppmyM0Ejrlu3XmfBq+wgNF/5bhbTM+2p7grsD7AD5qchHYDrMuHFfWUcpsEYnA2R9yuJDovGlcyFM7A6lV6icpHlROKy2GjkhRkKZguvHtWXINFYhexFfPCiJS3TGQk4mm+nC5NSFULx0C89If2FT2J6RaFR3L0ynoquc9V6CimdSJi537KuYjJ/TN80OsiLGZ4CPdJ+BCXmVxKOK6mZ5izwQ6/RFMKkH3Rnh+aoY1BYFW8FjvAWc2uPzF/zUcVplrVSKeFVWWri/ETGe8FEcfoQLoPJHkljd7sjXfApm4nZuRsdfiu/wAml5BmEi9E38Jc35oz9n8ukzO9r/qClvDqx7acxZHFnpCQ8AkZiNWkjZN/AGGSNbLK9pb6QNa0EWJAuSbeabCLbsTmnFRaC0qoVBsr9Q2xQ+oKqWzzn7Kb5RzCqyhvVSSqlIsvRpMmaW9VZbVty5fnbXwQ4L26yEsvq+gVSaTQnuXzgo6k+qfBdYaKbHr6QqJhUl1mw0QPUaneFAAg2AlAsFw5SFRuKW2bSInKGRqlcVG8oHM//9k="/>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10" descr="data:image/jpeg;base64,/9j/4AAQSkZJRgABAQAAAQABAAD/2wCEAAkGBxITEhURExQUFhUUFBUQFhISFBAUFRQQFBUXFhYUFBQYHCggGBolHBQUITEhJSkrLi4uFx8zODMsNygtLisBCgoKDg0OGhAQFywfHR0sLCwsLCwsLCwsLCwsLCwsKywsLCwsLCwsLCwsNzcsKyssNyssKzgsLCssKysrKysrK//AABEIAIAA4AMBIgACEQEDEQH/xAAbAAACAwEBAQAAAAAAAAAAAAAFBgMEBwIBAP/EADwQAAEDAgQDBAcGBgIDAAAAAAEAAgMEEQUSITEGQVEyYXGBEyJCUpGhsQcUYsHR8BUjJHKS8YKiMzRD/8QAGgEAAwEBAQEAAAAAAAAAAAAAAQMEAgAFBv/EACMRAAICAgICAgMBAAAAAAAAAAABAhEDIQQSMVEiQQUTcUL/2gAMAwEAAhEDEQA/AM0C7aFy0LsKYqSHH7MZstYGn22lvmtTxGMbLC8ErDDNHKPZcD5Lds4eGvHNt/I6oMfBgXEmAAXQCtjsmivAeLcwl2viOoWTTAUrlCQrMjNVC8INGSvsbofJTsBcbdrcIjIqNbTX1Cr40vjRFyY/Ipl7NgonyN6KKpZlXNLFnVFsRSQVwJzS54AHZH1WhfZ3Th1Q7MAf5TiBcHcfIpQ4Uoow5+boBqba6rTOCqeNkji1oFmuJsOVhulS8m09GU1Ufrn+48+8oU9/rHW1vyWiVdPGXZg1pvc9lqoNpmX7DPHKOa46xPjdfzT1w06UUczWWLZZGRlvO9tCHclX/h0R3jb5CyY8PwIGBjmPdHeSwa3a49ojmhJHJiPRtIkLb39YXuehSPiLv6iQ9ZHm/X1itViwhrHuIcb5ySSBY+ayaofdzjbdxPzK6PsMinUu1RrhuYAOHfohJp766lSxHKbjQhdNWgJ0MU0t3E9QqczibgAnwTLgHDRmayWZxYH2s0D1i3rc7XTBieHMAEcTQ3XKLdOpUEnTLYY21spYFEYaRgOhILz4uOyBYjX+uHNOoNx4pkxs5I7dB+SzkzOc4nvQgm3YydKPU2PC6kSxskHtAHwPMfFSYjOI4nyH2Wk/JLH2fVt88JI0HpG6+Th9CrP2iVB+65YyHF7spDSC4N3JI6L18c04nzmTE1mqtGZhehR5l1nXn0e8SLYOBMV9LSgHdnqnw5LG8yZ+BcS9HK5h2eNu9dRqJqjyCCeaCYk1GqS2UEk3A28UIxA9pYocLdRuqr1ZnOqhkQZgqyqlmKuTHRB6mpF7NVXGdJkfJWyedjXCzlXdWMjbljHmVTkc4qtK1UOROkNPC0xe2Unk+P6ErYKHQ1BbbRrxvawOl1jfCH/rzu552fJp3+K1PDa4Pp6mW9gYnO7wb7JXZbDJq0jOW4tM3RxBIHMDoqo4ilv2WfA/qoXy6nuCGjz+BQtA7x9jBDxNJ7kf/b9UfpOKJzG0Nc1oBJADdjbe5KSI2HofgUXoGO6FGwNp+GHPvT3hxcbktLuQ2uSs3rWAbDxK0KcWZI4m3qEnxss4nkMriGGzRoXFajWzTIMxGxRrhajZNP8AzxeJgzutqT0FuiFMpeQeHJ04TwGUwmW4GcHL1ynQk6a36JeaXWJvGm5LQy4pxBG1oc0OLGW0a2xyt6JZqPtCYHhzIXae85oPyUmI4PKyNzc7i0/HvS5JhNLl0L834ypI9Psvm5/QymYVcXp3hzWyEgNvrYc0oYlhxiOdhzNHskX0TJw3K10PoLkPicba6GN22ncrlRRgAu5JcJdZNArvEQ4a+dxyxZ7nZsbd/Cy4cypfII3ek9IDYNcSCCd9DsjT3ejlDojlIOYEaWKvcNRulrHzP1PaJ7yrsbUiHNFw2BGQdynioXHkm+PBAOimbQMG7m/EKZyLkkKsWFlEaKhyODgNQjojjG72fEL01UA3kZ8QuUjWhswGqLowdNN79VTxGMnzVXh+pHrAEEXBuO9E6iPU35Is0hVmh9ZQVTbaIriIy6hCHsJu4rmYYPquyUE+78ybI1V7JekzvdlbveydgJs/s6vmORguT+7nuXMjo2GwAld/0B6d6nkisDGzQe2/m89B3KBxYwaJ9WSDnwtVyinkcbNaXZPVaALAX0803UbpRRT5SXGRgtc9jQknwSdwjV5qOW4vlkJtyykD56JvoK6JuHSi95nDKG/h2JaOmpS1BWF44rdbM+lLm3Bc4G3UoaZHA9p3+RRKrN7nqEIG604oCxx9FuI33v8AEopBFlGY7EctUMpii9HGDa59rpsN7/FFI11Rdx8f0kx2yx5dNyXd6y+EkjLezQeXNabxS/0dG9/ImNuU8ySs5sAh9mqpEYpwNlqvCLpGUcby4OBvZvRt9Bfqstz2TNwHj7xJ92LS+N5uLf8AzdzPgUvMu0R3Hl1lZoGIytlYA3Q8wUu1uENI1CYqulDjpoeoXcVE46HVQNOLPTVSM8jw10UolZy0LTzBV7EMYa5thcdx/VNOI4WALpQrYwHELadsXKNeAJSuzFx77Jr4afFFG+WRzW3PMi9h0HNBGssguOCxBVOKVSIeRj7RomEzjuSfMr0u/d1C0roFA2SXXi5uvWgkhoBJOgABJJ7gEAj9wHIXWaNL6eACcZ4b89Op5pS4awt9K0SS2DjqIwbkA+8equVuNvdsbDoukNi9EmOSta2wBPegTZCRvYKWerLtyvIcrzlPyWbOB1SEMmIhBFvXdqfwt5BNrqBou+2jdbdTyCSsUgkMhuO0S6/VMw+SbP8ALS+ilNUudoF42n5uUpe1gtuVSmmLt1W9Eo68EyB0dRHsLsN/IonTyn0Qb1Lj4af7SvwPKQ+UDmxpI7sxR2qeQ0gcnWuNdv8AaxdM7I/jaB1RqAEOe1EZNhbw81QfGdlpmkT0oRbC+0hNPoQi+Gj1h0Fyuo4rfaZPaCCEe090h/4gAfVJAOl0z8dzh0rNey3LlHK+tylVr233WKDZFO9PX2b0AbG6c7uNh/aEhTnotT4Jt9yjI5XHndYyOkOwK5DB6bVF2PaWXOhAuEtwOJk12G6I11Yy1mnloppKy6LoHV2I5iR5JXxFnrXROeO13IdWC6CjQGwe8oRjjLx36aoo9VK2O7CO5bi6YqatA4FdXUeUq3huHSTyNijGZzj5Ac3E8gFoWF+F+GZawuLSGRs7crgSAfdA5lP2GYfTUTbxtu/YyusXHw6BdS1UdHTspItQy+Z40L5Du4pXqcSLjYrLY2KC1dVl5JKGPcpAXOHqi/edlWMT9rjyS8jaF5ZUer2J1nCysU9Ieau4fResX27O3e46D9VJ+9KVHnv8hCLavZZqo7AR75e0erzv8ECxaizNI2PI96ZWU1h+ff1VTEIdLqyMtWirBNSj/TKprgkHcaELkBGOJqfLIHcnD5hA5n2CtjK0LmqY2/Z7CSZ5TtZsTfmXH5hOf8NaWjoL/NBeC2NbRxttqXlxN/e5H5J7p6INp3SG24ay+vrc/kmeBbM7nost9drfND3hNmL0BIGXLe1iNRzQR+FTe63/ACRoFlERa7+aZsJo2OsQdwLnpr0QmLB5vdH+SYcAwp7b5iNB7NzpddQTNuIR/VSg8nloPcNkNkiBWm45wbHJO95e4ZrHK0N3t1VZvB1MNw939zv0RUQNmZygAWTNwLxEyHNBIRkcczXX7LuYI6FNY4dpWaiFnnc/VVpaSMaBjR4NC54uwY5emzufGImvsHgh2mi7fKlvEsIB1j0PT9CreCSyZfRyjs9k3vcdCkZMLiVY+QpBR8txZU5QppQq7nFTFSKRhuopoEQJsuA25WTgxHwBE3V75LfiLG/RSvfBSNMdOLZ9HPJu425X5DuVviPEydEpucXJk321E6EOi2WpJy7W66/hEz252t08dfgjmAcPH/ySjT2WH6lM7Y7LePjtq2T5M6i6Qj0bixmUjVeAm6P4zh2ucc91BDSaXISskbVM1kSnC0XOH6NjiM/PTRHcYw5kdmtGm/x6pbgmDPirQxR0jy0nTY99uQXk6jcXHbPj8+CUZSTjtvTJgzMMreXNUJwL5SitPOBKW6Wy380v43WWl03OiuwxfU+j/HYpxguwInwyKeURyZgLm2U2N/FXI+DKMbsc7+57ioaeNwlaT7wTU5q9Pi7TTGcv4ysGw0gibZjQGs7LfDldUJuIJHQuhJsPSB+mmgFrIriTHZCWg6W277i6WZQDrzJ1vyTJaYqJ9WTyC4JN+ZvyC+bicjW6jQ7O8N0VwPDBLdx9bXY81ziWEuhNm6tNz1APch2OosfxKMbu1tdSYfj7S8gC92kdEvSUTjc2/fgu8Ppsrj4cl3YNDVTVLpG53aXOw6BevXtJDljaOdtfFevC3FmGirUbITM1FKh3JUZWraYKsHSRqu6NXnqF4XORyi0Qh55r3JdeOC4upcmNPwV48zWmcSBdwBeTG6kpCFI0WJphKowKpkcRlsOpIsjODcMsiOd5D3chb1Wn8yjy6V8cUYnnTzzkeWX1l6vk0Rs4dGDoVXxWAMvyuFaBUeO02eMOvqps6+y3iO9MTaibL9VxQT2cXnxQ/Hg9jS4akfREMGiL6dj3Dlt100UH603YyWODldF9splkOT3bm3JBhmFfC1/YJOv4gNAifBjC2apBO8bC3wBOb8lRx2TVxbvY27j+wm+EmPS1ovY4MpuORuj8jRla8bPaHg+I1CCTTh8DJLdpoPnzR7h1vpqQNO7HOaD05j6qjDLrIn5MO0bO3sBIa69i1BavAJGyZ2ESMvct2Nunemos9VvIgWuqVQ5w5BNnbZJHRAxzWktbGY+l9iuXvYWEOOvLTZRueSLdNkNqI3H2kppmyM0Ejrlu3XmfBq+wgNF/5bhbTM+2p7grsD7AD5qchHYDrMuHFfWUcpsEYnA2R9yuJDovGlcyFM7A6lV6icpHlROKy2GjkhRkKZguvHtWXINFYhexFfPCiJS3TGQk4mm+nC5NSFULx0C89If2FT2J6RaFR3L0ynoquc9V6CimdSJi537KuYjJ/TN80OsiLGZ4CPdJ+BCXmVxKOK6mZ5izwQ6/RFMKkH3Rnh+aoY1BYFW8FjvAWc2uPzF/zUcVplrVSKeFVWWri/ETGe8FEcfoQLoPJHkljd7sjXfApm4nZuRsdfiu/wAml5BmEi9E38Jc35oz9n8ukzO9r/qClvDqx7acxZHFnpCQ8AkZiNWkjZN/AGGSNbLK9pb6QNa0EWJAuSbeabCLbsTmnFRaC0qoVBsr9Q2xQ+oKqWzzn7Kb5RzCqyhvVSSqlIsvRpMmaW9VZbVty5fnbXwQ4L26yEsvq+gVSaTQnuXzgo6k+qfBdYaKbHr6QqJhUl1mw0QPUaneFAAg2AlAsFw5SFRuKW2bSInKGRqlcVG8oHM//9k="/>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12" descr="data:image/jpeg;base64,/9j/4AAQSkZJRgABAQAAAQABAAD/2wCEAAkGBxITEhURExQUFhUUFBUQFhISFBAUFRQQFBUXFhYUFBQYHCggGBolHBQUITEhJSkrLi4uFx8zODMsNygtLisBCgoKDg0OGhAQFywfHR0sLCwsLCwsLCwsLCwsLCwsKywsLCwsLCwsLCwsNzcsKyssNyssKzgsLCssKysrKysrK//AABEIAIAA4AMBIgACEQEDEQH/xAAbAAACAwEBAQAAAAAAAAAAAAAFBgMEBwIBAP/EADwQAAEDAgQDBAcGBgIDAAAAAAEAAgMEEQUSITEGQVEyYXGBEyJCUpGhsQcUYsHR8BUjJHKS8YKiMzRD/8QAGgEAAwEBAQEAAAAAAAAAAAAAAQMEAgAFBv/EACMRAAICAgICAgMBAAAAAAAAAAABAhEDIQQSMVEiQQUTcUL/2gAMAwEAAhEDEQA/AM0C7aFy0LsKYqSHH7MZstYGn22lvmtTxGMbLC8ErDDNHKPZcD5Lds4eGvHNt/I6oMfBgXEmAAXQCtjsmivAeLcwl2viOoWTTAUrlCQrMjNVC8INGSvsbofJTsBcbdrcIjIqNbTX1Cr40vjRFyY/Ipl7NgonyN6KKpZlXNLFnVFsRSQVwJzS54AHZH1WhfZ3Th1Q7MAf5TiBcHcfIpQ4Uoow5+boBqba6rTOCqeNkji1oFmuJsOVhulS8m09GU1Ufrn+48+8oU9/rHW1vyWiVdPGXZg1pvc9lqoNpmX7DPHKOa46xPjdfzT1w06UUczWWLZZGRlvO9tCHclX/h0R3jb5CyY8PwIGBjmPdHeSwa3a49ojmhJHJiPRtIkLb39YXuehSPiLv6iQ9ZHm/X1itViwhrHuIcb5ySSBY+ayaofdzjbdxPzK6PsMinUu1RrhuYAOHfohJp766lSxHKbjQhdNWgJ0MU0t3E9QqczibgAnwTLgHDRmayWZxYH2s0D1i3rc7XTBieHMAEcTQ3XKLdOpUEnTLYY21spYFEYaRgOhILz4uOyBYjX+uHNOoNx4pkxs5I7dB+SzkzOc4nvQgm3YydKPU2PC6kSxskHtAHwPMfFSYjOI4nyH2Wk/JLH2fVt88JI0HpG6+Th9CrP2iVB+65YyHF7spDSC4N3JI6L18c04nzmTE1mqtGZhehR5l1nXn0e8SLYOBMV9LSgHdnqnw5LG8yZ+BcS9HK5h2eNu9dRqJqjyCCeaCYk1GqS2UEk3A28UIxA9pYocLdRuqr1ZnOqhkQZgqyqlmKuTHRB6mpF7NVXGdJkfJWyedjXCzlXdWMjbljHmVTkc4qtK1UOROkNPC0xe2Unk+P6ErYKHQ1BbbRrxvawOl1jfCH/rzu552fJp3+K1PDa4Pp6mW9gYnO7wb7JXZbDJq0jOW4tM3RxBIHMDoqo4ilv2WfA/qoXy6nuCGjz+BQtA7x9jBDxNJ7kf/b9UfpOKJzG0Nc1oBJADdjbe5KSI2HofgUXoGO6FGwNp+GHPvT3hxcbktLuQ2uSs3rWAbDxK0KcWZI4m3qEnxss4nkMriGGzRoXFajWzTIMxGxRrhajZNP8AzxeJgzutqT0FuiFMpeQeHJ04TwGUwmW4GcHL1ynQk6a36JeaXWJvGm5LQy4pxBG1oc0OLGW0a2xyt6JZqPtCYHhzIXae85oPyUmI4PKyNzc7i0/HvS5JhNLl0L834ypI9Psvm5/QymYVcXp3hzWyEgNvrYc0oYlhxiOdhzNHskX0TJw3K10PoLkPicba6GN22ncrlRRgAu5JcJdZNArvEQ4a+dxyxZ7nZsbd/Cy4cypfII3ek9IDYNcSCCd9DsjT3ejlDojlIOYEaWKvcNRulrHzP1PaJ7yrsbUiHNFw2BGQdynioXHkm+PBAOimbQMG7m/EKZyLkkKsWFlEaKhyODgNQjojjG72fEL01UA3kZ8QuUjWhswGqLowdNN79VTxGMnzVXh+pHrAEEXBuO9E6iPU35Is0hVmh9ZQVTbaIriIy6hCHsJu4rmYYPquyUE+78ybI1V7JekzvdlbveydgJs/s6vmORguT+7nuXMjo2GwAld/0B6d6nkisDGzQe2/m89B3KBxYwaJ9WSDnwtVyinkcbNaXZPVaALAX0803UbpRRT5SXGRgtc9jQknwSdwjV5qOW4vlkJtyykD56JvoK6JuHSi95nDKG/h2JaOmpS1BWF44rdbM+lLm3Bc4G3UoaZHA9p3+RRKrN7nqEIG604oCxx9FuI33v8AEopBFlGY7EctUMpii9HGDa59rpsN7/FFI11Rdx8f0kx2yx5dNyXd6y+EkjLezQeXNabxS/0dG9/ImNuU8ySs5sAh9mqpEYpwNlqvCLpGUcby4OBvZvRt9Bfqstz2TNwHj7xJ92LS+N5uLf8AzdzPgUvMu0R3Hl1lZoGIytlYA3Q8wUu1uENI1CYqulDjpoeoXcVE46HVQNOLPTVSM8jw10UolZy0LTzBV7EMYa5thcdx/VNOI4WALpQrYwHELadsXKNeAJSuzFx77Jr4afFFG+WRzW3PMi9h0HNBGssguOCxBVOKVSIeRj7RomEzjuSfMr0u/d1C0roFA2SXXi5uvWgkhoBJOgABJJ7gEAj9wHIXWaNL6eACcZ4b89Op5pS4awt9K0SS2DjqIwbkA+8equVuNvdsbDoukNi9EmOSta2wBPegTZCRvYKWerLtyvIcrzlPyWbOB1SEMmIhBFvXdqfwt5BNrqBou+2jdbdTyCSsUgkMhuO0S6/VMw+SbP8ALS+ilNUudoF42n5uUpe1gtuVSmmLt1W9Eo68EyB0dRHsLsN/IonTyn0Qb1Lj4af7SvwPKQ+UDmxpI7sxR2qeQ0gcnWuNdv8AaxdM7I/jaB1RqAEOe1EZNhbw81QfGdlpmkT0oRbC+0hNPoQi+Gj1h0Fyuo4rfaZPaCCEe090h/4gAfVJAOl0z8dzh0rNey3LlHK+tylVr233WKDZFO9PX2b0AbG6c7uNh/aEhTnotT4Jt9yjI5XHndYyOkOwK5DB6bVF2PaWXOhAuEtwOJk12G6I11Yy1mnloppKy6LoHV2I5iR5JXxFnrXROeO13IdWC6CjQGwe8oRjjLx36aoo9VK2O7CO5bi6YqatA4FdXUeUq3huHSTyNijGZzj5Ac3E8gFoWF+F+GZawuLSGRs7crgSAfdA5lP2GYfTUTbxtu/YyusXHw6BdS1UdHTspItQy+Z40L5Du4pXqcSLjYrLY2KC1dVl5JKGPcpAXOHqi/edlWMT9rjyS8jaF5ZUer2J1nCysU9Ieau4fResX27O3e46D9VJ+9KVHnv8hCLavZZqo7AR75e0erzv8ECxaizNI2PI96ZWU1h+ff1VTEIdLqyMtWirBNSj/TKprgkHcaELkBGOJqfLIHcnD5hA5n2CtjK0LmqY2/Z7CSZ5TtZsTfmXH5hOf8NaWjoL/NBeC2NbRxttqXlxN/e5H5J7p6INp3SG24ay+vrc/kmeBbM7nost9drfND3hNmL0BIGXLe1iNRzQR+FTe63/ACRoFlERa7+aZsJo2OsQdwLnpr0QmLB5vdH+SYcAwp7b5iNB7NzpddQTNuIR/VSg8nloPcNkNkiBWm45wbHJO95e4ZrHK0N3t1VZvB1MNw939zv0RUQNmZygAWTNwLxEyHNBIRkcczXX7LuYI6FNY4dpWaiFnnc/VVpaSMaBjR4NC54uwY5emzufGImvsHgh2mi7fKlvEsIB1j0PT9CreCSyZfRyjs9k3vcdCkZMLiVY+QpBR8txZU5QppQq7nFTFSKRhuopoEQJsuA25WTgxHwBE3V75LfiLG/RSvfBSNMdOLZ9HPJu425X5DuVviPEydEpucXJk321E6EOi2WpJy7W66/hEz252t08dfgjmAcPH/ySjT2WH6lM7Y7LePjtq2T5M6i6Qj0bixmUjVeAm6P4zh2ucc91BDSaXISskbVM1kSnC0XOH6NjiM/PTRHcYw5kdmtGm/x6pbgmDPirQxR0jy0nTY99uQXk6jcXHbPj8+CUZSTjtvTJgzMMreXNUJwL5SitPOBKW6Wy380v43WWl03OiuwxfU+j/HYpxguwInwyKeURyZgLm2U2N/FXI+DKMbsc7+57ioaeNwlaT7wTU5q9Pi7TTGcv4ysGw0gibZjQGs7LfDldUJuIJHQuhJsPSB+mmgFrIriTHZCWg6W277i6WZQDrzJ1vyTJaYqJ9WTyC4JN+ZvyC+bicjW6jQ7O8N0VwPDBLdx9bXY81ziWEuhNm6tNz1APch2OosfxKMbu1tdSYfj7S8gC92kdEvSUTjc2/fgu8Ppsrj4cl3YNDVTVLpG53aXOw6BevXtJDljaOdtfFevC3FmGirUbITM1FKh3JUZWraYKsHSRqu6NXnqF4XORyi0Qh55r3JdeOC4upcmNPwV48zWmcSBdwBeTG6kpCFI0WJphKowKpkcRlsOpIsjODcMsiOd5D3chb1Wn8yjy6V8cUYnnTzzkeWX1l6vk0Rs4dGDoVXxWAMvyuFaBUeO02eMOvqps6+y3iO9MTaibL9VxQT2cXnxQ/Hg9jS4akfREMGiL6dj3Dlt100UH603YyWODldF9splkOT3bm3JBhmFfC1/YJOv4gNAifBjC2apBO8bC3wBOb8lRx2TVxbvY27j+wm+EmPS1ovY4MpuORuj8jRla8bPaHg+I1CCTTh8DJLdpoPnzR7h1vpqQNO7HOaD05j6qjDLrIn5MO0bO3sBIa69i1BavAJGyZ2ESMvct2Nunemos9VvIgWuqVQ5w5BNnbZJHRAxzWktbGY+l9iuXvYWEOOvLTZRueSLdNkNqI3H2kppmyM0Ejrlu3XmfBq+wgNF/5bhbTM+2p7grsD7AD5qchHYDrMuHFfWUcpsEYnA2R9yuJDovGlcyFM7A6lV6icpHlROKy2GjkhRkKZguvHtWXINFYhexFfPCiJS3TGQk4mm+nC5NSFULx0C89If2FT2J6RaFR3L0ynoquc9V6CimdSJi537KuYjJ/TN80OsiLGZ4CPdJ+BCXmVxKOK6mZ5izwQ6/RFMKkH3Rnh+aoY1BYFW8FjvAWc2uPzF/zUcVplrVSKeFVWWri/ETGe8FEcfoQLoPJHkljd7sjXfApm4nZuRsdfiu/wAml5BmEi9E38Jc35oz9n8ukzO9r/qClvDqx7acxZHFnpCQ8AkZiNWkjZN/AGGSNbLK9pb6QNa0EWJAuSbeabCLbsTmnFRaC0qoVBsr9Q2xQ+oKqWzzn7Kb5RzCqyhvVSSqlIsvRpMmaW9VZbVty5fnbXwQ4L26yEsvq+gVSaTQnuXzgo6k+qfBdYaKbHr6QqJhUl1mw0QPUaneFAAg2AlAsFw5SFRuKW2bSInKGRqlcVG8oHM//9k="/>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15" descr="data:image/jpeg;base64,/9j/4AAQSkZJRgABAQAAAQABAAD/2wCEAAkGBxITEhURExQUFhUUFBUQFhISFBAUFRQQFBUXFhYUFBQYHCggGBolHBQUITEhJSkrLi4uFx8zODMsNygtLisBCgoKDg0OGhAQFywfHR0sLCwsLCwsLCwsLCwsLCwsKywsLCwsLCwsLCwsNzcsKyssNyssKzgsLCssKysrKysrK//AABEIAIAA4AMBIgACEQEDEQH/xAAbAAACAwEBAQAAAAAAAAAAAAAFBgMEBwIBAP/EADwQAAEDAgQDBAcGBgIDAAAAAAEAAgMEEQUSITEGQVEyYXGBEyJCUpGhsQcUYsHR8BUjJHKS8YKiMzRD/8QAGgEAAwEBAQEAAAAAAAAAAAAAAQMEAgAFBv/EACMRAAICAgICAgMBAAAAAAAAAAABAhEDIQQSMVEiQQUTcUL/2gAMAwEAAhEDEQA/AM0C7aFy0LsKYqSHH7MZstYGn22lvmtTxGMbLC8ErDDNHKPZcD5Lds4eGvHNt/I6oMfBgXEmAAXQCtjsmivAeLcwl2viOoWTTAUrlCQrMjNVC8INGSvsbofJTsBcbdrcIjIqNbTX1Cr40vjRFyY/Ipl7NgonyN6KKpZlXNLFnVFsRSQVwJzS54AHZH1WhfZ3Th1Q7MAf5TiBcHcfIpQ4Uoow5+boBqba6rTOCqeNkji1oFmuJsOVhulS8m09GU1Ufrn+48+8oU9/rHW1vyWiVdPGXZg1pvc9lqoNpmX7DPHKOa46xPjdfzT1w06UUczWWLZZGRlvO9tCHclX/h0R3jb5CyY8PwIGBjmPdHeSwa3a49ojmhJHJiPRtIkLb39YXuehSPiLv6iQ9ZHm/X1itViwhrHuIcb5ySSBY+ayaofdzjbdxPzK6PsMinUu1RrhuYAOHfohJp766lSxHKbjQhdNWgJ0MU0t3E9QqczibgAnwTLgHDRmayWZxYH2s0D1i3rc7XTBieHMAEcTQ3XKLdOpUEnTLYY21spYFEYaRgOhILz4uOyBYjX+uHNOoNx4pkxs5I7dB+SzkzOc4nvQgm3YydKPU2PC6kSxskHtAHwPMfFSYjOI4nyH2Wk/JLH2fVt88JI0HpG6+Th9CrP2iVB+65YyHF7spDSC4N3JI6L18c04nzmTE1mqtGZhehR5l1nXn0e8SLYOBMV9LSgHdnqnw5LG8yZ+BcS9HK5h2eNu9dRqJqjyCCeaCYk1GqS2UEk3A28UIxA9pYocLdRuqr1ZnOqhkQZgqyqlmKuTHRB6mpF7NVXGdJkfJWyedjXCzlXdWMjbljHmVTkc4qtK1UOROkNPC0xe2Unk+P6ErYKHQ1BbbRrxvawOl1jfCH/rzu552fJp3+K1PDa4Pp6mW9gYnO7wb7JXZbDJq0jOW4tM3RxBIHMDoqo4ilv2WfA/qoXy6nuCGjz+BQtA7x9jBDxNJ7kf/b9UfpOKJzG0Nc1oBJADdjbe5KSI2HofgUXoGO6FGwNp+GHPvT3hxcbktLuQ2uSs3rWAbDxK0KcWZI4m3qEnxss4nkMriGGzRoXFajWzTIMxGxRrhajZNP8AzxeJgzutqT0FuiFMpeQeHJ04TwGUwmW4GcHL1ynQk6a36JeaXWJvGm5LQy4pxBG1oc0OLGW0a2xyt6JZqPtCYHhzIXae85oPyUmI4PKyNzc7i0/HvS5JhNLl0L834ypI9Psvm5/QymYVcXp3hzWyEgNvrYc0oYlhxiOdhzNHskX0TJw3K10PoLkPicba6GN22ncrlRRgAu5JcJdZNArvEQ4a+dxyxZ7nZsbd/Cy4cypfII3ek9IDYNcSCCd9DsjT3ejlDojlIOYEaWKvcNRulrHzP1PaJ7yrsbUiHNFw2BGQdynioXHkm+PBAOimbQMG7m/EKZyLkkKsWFlEaKhyODgNQjojjG72fEL01UA3kZ8QuUjWhswGqLowdNN79VTxGMnzVXh+pHrAEEXBuO9E6iPU35Is0hVmh9ZQVTbaIriIy6hCHsJu4rmYYPquyUE+78ybI1V7JekzvdlbveydgJs/s6vmORguT+7nuXMjo2GwAld/0B6d6nkisDGzQe2/m89B3KBxYwaJ9WSDnwtVyinkcbNaXZPVaALAX0803UbpRRT5SXGRgtc9jQknwSdwjV5qOW4vlkJtyykD56JvoK6JuHSi95nDKG/h2JaOmpS1BWF44rdbM+lLm3Bc4G3UoaZHA9p3+RRKrN7nqEIG604oCxx9FuI33v8AEopBFlGY7EctUMpii9HGDa59rpsN7/FFI11Rdx8f0kx2yx5dNyXd6y+EkjLezQeXNabxS/0dG9/ImNuU8ySs5sAh9mqpEYpwNlqvCLpGUcby4OBvZvRt9Bfqstz2TNwHj7xJ92LS+N5uLf8AzdzPgUvMu0R3Hl1lZoGIytlYA3Q8wUu1uENI1CYqulDjpoeoXcVE46HVQNOLPTVSM8jw10UolZy0LTzBV7EMYa5thcdx/VNOI4WALpQrYwHELadsXKNeAJSuzFx77Jr4afFFG+WRzW3PMi9h0HNBGssguOCxBVOKVSIeRj7RomEzjuSfMr0u/d1C0roFA2SXXi5uvWgkhoBJOgABJJ7gEAj9wHIXWaNL6eACcZ4b89Op5pS4awt9K0SS2DjqIwbkA+8equVuNvdsbDoukNi9EmOSta2wBPegTZCRvYKWerLtyvIcrzlPyWbOB1SEMmIhBFvXdqfwt5BNrqBou+2jdbdTyCSsUgkMhuO0S6/VMw+SbP8ALS+ilNUudoF42n5uUpe1gtuVSmmLt1W9Eo68EyB0dRHsLsN/IonTyn0Qb1Lj4af7SvwPKQ+UDmxpI7sxR2qeQ0gcnWuNdv8AaxdM7I/jaB1RqAEOe1EZNhbw81QfGdlpmkT0oRbC+0hNPoQi+Gj1h0Fyuo4rfaZPaCCEe090h/4gAfVJAOl0z8dzh0rNey3LlHK+tylVr233WKDZFO9PX2b0AbG6c7uNh/aEhTnotT4Jt9yjI5XHndYyOkOwK5DB6bVF2PaWXOhAuEtwOJk12G6I11Yy1mnloppKy6LoHV2I5iR5JXxFnrXROeO13IdWC6CjQGwe8oRjjLx36aoo9VK2O7CO5bi6YqatA4FdXUeUq3huHSTyNijGZzj5Ac3E8gFoWF+F+GZawuLSGRs7crgSAfdA5lP2GYfTUTbxtu/YyusXHw6BdS1UdHTspItQy+Z40L5Du4pXqcSLjYrLY2KC1dVl5JKGPcpAXOHqi/edlWMT9rjyS8jaF5ZUer2J1nCysU9Ieau4fResX27O3e46D9VJ+9KVHnv8hCLavZZqo7AR75e0erzv8ECxaizNI2PI96ZWU1h+ff1VTEIdLqyMtWirBNSj/TKprgkHcaELkBGOJqfLIHcnD5hA5n2CtjK0LmqY2/Z7CSZ5TtZsTfmXH5hOf8NaWjoL/NBeC2NbRxttqXlxN/e5H5J7p6INp3SG24ay+vrc/kmeBbM7nost9drfND3hNmL0BIGXLe1iNRzQR+FTe63/ACRoFlERa7+aZsJo2OsQdwLnpr0QmLB5vdH+SYcAwp7b5iNB7NzpddQTNuIR/VSg8nloPcNkNkiBWm45wbHJO95e4ZrHK0N3t1VZvB1MNw939zv0RUQNmZygAWTNwLxEyHNBIRkcczXX7LuYI6FNY4dpWaiFnnc/VVpaSMaBjR4NC54uwY5emzufGImvsHgh2mi7fKlvEsIB1j0PT9CreCSyZfRyjs9k3vcdCkZMLiVY+QpBR8txZU5QppQq7nFTFSKRhuopoEQJsuA25WTgxHwBE3V75LfiLG/RSvfBSNMdOLZ9HPJu425X5DuVviPEydEpucXJk321E6EOi2WpJy7W66/hEz252t08dfgjmAcPH/ySjT2WH6lM7Y7LePjtq2T5M6i6Qj0bixmUjVeAm6P4zh2ucc91BDSaXISskbVM1kSnC0XOH6NjiM/PTRHcYw5kdmtGm/x6pbgmDPirQxR0jy0nTY99uQXk6jcXHbPj8+CUZSTjtvTJgzMMreXNUJwL5SitPOBKW6Wy380v43WWl03OiuwxfU+j/HYpxguwInwyKeURyZgLm2U2N/FXI+DKMbsc7+57ioaeNwlaT7wTU5q9Pi7TTGcv4ysGw0gibZjQGs7LfDldUJuIJHQuhJsPSB+mmgFrIriTHZCWg6W277i6WZQDrzJ1vyTJaYqJ9WTyC4JN+ZvyC+bicjW6jQ7O8N0VwPDBLdx9bXY81ziWEuhNm6tNz1APch2OosfxKMbu1tdSYfj7S8gC92kdEvSUTjc2/fgu8Ppsrj4cl3YNDVTVLpG53aXOw6BevXtJDljaOdtfFevC3FmGirUbITM1FKh3JUZWraYKsHSRqu6NXnqF4XORyi0Qh55r3JdeOC4upcmNPwV48zWmcSBdwBeTG6kpCFI0WJphKowKpkcRlsOpIsjODcMsiOd5D3chb1Wn8yjy6V8cUYnnTzzkeWX1l6vk0Rs4dGDoVXxWAMvyuFaBUeO02eMOvqps6+y3iO9MTaibL9VxQT2cXnxQ/Hg9jS4akfREMGiL6dj3Dlt100UH603YyWODldF9splkOT3bm3JBhmFfC1/YJOv4gNAifBjC2apBO8bC3wBOb8lRx2TVxbvY27j+wm+EmPS1ovY4MpuORuj8jRla8bPaHg+I1CCTTh8DJLdpoPnzR7h1vpqQNO7HOaD05j6qjDLrIn5MO0bO3sBIa69i1BavAJGyZ2ESMvct2Nunemos9VvIgWuqVQ5w5BNnbZJHRAxzWktbGY+l9iuXvYWEOOvLTZRueSLdNkNqI3H2kppmyM0Ejrlu3XmfBq+wgNF/5bhbTM+2p7grsD7AD5qchHYDrMuHFfWUcpsEYnA2R9yuJDovGlcyFM7A6lV6icpHlROKy2GjkhRkKZguvHtWXINFYhexFfPCiJS3TGQk4mm+nC5NSFULx0C89If2FT2J6RaFR3L0ynoquc9V6CimdSJi537KuYjJ/TN80OsiLGZ4CPdJ+BCXmVxKOK6mZ5izwQ6/RFMKkH3Rnh+aoY1BYFW8FjvAWc2uPzF/zUcVplrVSKeFVWWri/ETGe8FEcfoQLoPJHkljd7sjXfApm4nZuRsdfiu/wAml5BmEi9E38Jc35oz9n8ukzO9r/qClvDqx7acxZHFnpCQ8AkZiNWkjZN/AGGSNbLK9pb6QNa0EWJAuSbeabCLbsTmnFRaC0qoVBsr9Q2xQ+oKqWzzn7Kb5RzCqyhvVSSqlIsvRpMmaW9VZbVty5fnbXwQ4L26yEsvq+gVSaTQnuXzgo6k+qfBdYaKbHr6QqJhUl1mw0QPUaneFAAg2AlAsFw5SFRuKW2bSInKGRqlcVG8oHM//9k="/>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40" name="Picture 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3150" y="1820406"/>
            <a:ext cx="3498849" cy="19993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xmlns:p14="http://schemas.microsoft.com/office/powerpoint/2010/main" spd="slow" advClick="0" advTm="10000">
    <p:pull/>
  </p:transitio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extLst/>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eaLnBrk="1" hangingPunct="1">
              <a:defRPr/>
            </a:pPr>
            <a:r>
              <a:rPr lang="en-US" i="1" spc="50" dirty="0">
                <a:ln w="11430"/>
                <a:solidFill>
                  <a:srgbClr val="FF0000"/>
                </a:solidFill>
                <a:effectLst>
                  <a:outerShdw blurRad="76200" dist="50800" dir="5400000" algn="tl" rotWithShape="0">
                    <a:srgbClr val="000000">
                      <a:alpha val="65000"/>
                    </a:srgbClr>
                  </a:outerShdw>
                </a:effectLst>
                <a:latin typeface="Impact"/>
                <a:ea typeface="ＭＳ Ｐゴシック" charset="0"/>
                <a:cs typeface="Impact"/>
              </a:rPr>
              <a:t>Donations are welcome!</a:t>
            </a:r>
          </a:p>
        </p:txBody>
      </p:sp>
      <p:sp>
        <p:nvSpPr>
          <p:cNvPr id="2" name="Content Placeholder 2"/>
          <p:cNvSpPr>
            <a:spLocks noGrp="1"/>
          </p:cNvSpPr>
          <p:nvPr>
            <p:ph sz="half" idx="1"/>
          </p:nvPr>
        </p:nvSpPr>
        <p:spPr>
          <a:xfrm>
            <a:off x="228600" y="2133600"/>
            <a:ext cx="4572000" cy="3276600"/>
          </a:xfrm>
        </p:spPr>
        <p:txBody>
          <a:bodyPr/>
          <a:lstStyle/>
          <a:p>
            <a:pPr eaLnBrk="1" hangingPunct="1"/>
            <a:r>
              <a:rPr lang="en-US" sz="2400" dirty="0">
                <a:latin typeface="Arial" charset="0"/>
                <a:ea typeface="ＭＳ Ｐゴシック" charset="0"/>
                <a:cs typeface="ＭＳ Ｐゴシック" charset="0"/>
              </a:rPr>
              <a:t>Donations help us continue to present </a:t>
            </a:r>
            <a:r>
              <a:rPr lang="en-US" sz="2400" b="1" i="1" dirty="0">
                <a:latin typeface="Arial" charset="0"/>
                <a:ea typeface="ＭＳ Ｐゴシック" charset="0"/>
                <a:cs typeface="ＭＳ Ｐゴシック" charset="0"/>
              </a:rPr>
              <a:t>The Wonders of Physics </a:t>
            </a:r>
            <a:r>
              <a:rPr lang="en-US" sz="2400" dirty="0">
                <a:latin typeface="Arial" charset="0"/>
                <a:ea typeface="ＭＳ Ｐゴシック" charset="0"/>
                <a:cs typeface="ＭＳ Ｐゴシック" charset="0"/>
              </a:rPr>
              <a:t>year after year!</a:t>
            </a:r>
          </a:p>
          <a:p>
            <a:pPr eaLnBrk="1" hangingPunct="1"/>
            <a:r>
              <a:rPr lang="en-US" sz="2400" dirty="0">
                <a:latin typeface="Arial" charset="0"/>
                <a:ea typeface="ＭＳ Ｐゴシック" charset="0"/>
                <a:cs typeface="ＭＳ Ｐゴシック" charset="0"/>
              </a:rPr>
              <a:t>Donation bins are located outside of the lecture </a:t>
            </a:r>
            <a:r>
              <a:rPr lang="en-US" sz="2400" dirty="0" smtClean="0">
                <a:latin typeface="Arial" charset="0"/>
                <a:ea typeface="ＭＳ Ｐゴシック" charset="0"/>
                <a:cs typeface="ＭＳ Ｐゴシック" charset="0"/>
              </a:rPr>
              <a:t>room</a:t>
            </a:r>
            <a:endParaRPr lang="en-US" sz="2400" dirty="0">
              <a:latin typeface="Arial" charset="0"/>
              <a:ea typeface="ＭＳ Ｐゴシック" charset="0"/>
              <a:cs typeface="ＭＳ Ｐゴシック" charset="0"/>
            </a:endParaRPr>
          </a:p>
          <a:p>
            <a:pPr eaLnBrk="1" hangingPunct="1"/>
            <a:r>
              <a:rPr lang="en-US" sz="2400" b="1" i="1" dirty="0">
                <a:latin typeface="Arial" charset="0"/>
                <a:ea typeface="ＭＳ Ｐゴシック" charset="0"/>
                <a:cs typeface="ＭＳ Ｐゴシック" charset="0"/>
              </a:rPr>
              <a:t>Donate online!  </a:t>
            </a:r>
            <a:r>
              <a:rPr lang="en-US" sz="2400" dirty="0">
                <a:latin typeface="Arial" charset="0"/>
                <a:ea typeface="ＭＳ Ｐゴシック" charset="0"/>
                <a:cs typeface="ＭＳ Ｐゴシック" charset="0"/>
              </a:rPr>
              <a:t>Visit </a:t>
            </a:r>
            <a:r>
              <a:rPr lang="en-US" sz="2400" b="1" i="1" dirty="0">
                <a:latin typeface="Arial" charset="0"/>
                <a:ea typeface="ＭＳ Ｐゴシック" charset="0"/>
                <a:cs typeface="ＭＳ Ｐゴシック" charset="0"/>
              </a:rPr>
              <a:t>wonders.physics.wisc.edu </a:t>
            </a:r>
            <a:br>
              <a:rPr lang="en-US" sz="2400" b="1" i="1" dirty="0">
                <a:latin typeface="Arial" charset="0"/>
                <a:ea typeface="ＭＳ Ｐゴシック" charset="0"/>
                <a:cs typeface="ＭＳ Ｐゴシック" charset="0"/>
              </a:rPr>
            </a:br>
            <a:r>
              <a:rPr lang="en-US" sz="2400" dirty="0">
                <a:latin typeface="Arial" charset="0"/>
                <a:ea typeface="ＭＳ Ｐゴシック" charset="0"/>
                <a:cs typeface="ＭＳ Ｐゴシック" charset="0"/>
              </a:rPr>
              <a:t>and click the </a:t>
            </a:r>
            <a:r>
              <a:rPr lang="en-US" sz="2400" b="1" i="1" dirty="0">
                <a:latin typeface="Arial" charset="0"/>
                <a:ea typeface="ＭＳ Ｐゴシック" charset="0"/>
                <a:cs typeface="ＭＳ Ｐゴシック" charset="0"/>
              </a:rPr>
              <a:t>Donate</a:t>
            </a:r>
            <a:r>
              <a:rPr lang="en-US" sz="2400" dirty="0">
                <a:latin typeface="Arial" charset="0"/>
                <a:ea typeface="ＭＳ Ｐゴシック" charset="0"/>
                <a:cs typeface="ＭＳ Ｐゴシック" charset="0"/>
              </a:rPr>
              <a:t> </a:t>
            </a:r>
            <a:r>
              <a:rPr lang="en-US" sz="2400" dirty="0" smtClean="0">
                <a:latin typeface="Arial" charset="0"/>
                <a:ea typeface="ＭＳ Ｐゴシック" charset="0"/>
                <a:cs typeface="ＭＳ Ｐゴシック" charset="0"/>
              </a:rPr>
              <a:t>tab</a:t>
            </a:r>
            <a:endParaRPr lang="en-US" sz="2400" dirty="0">
              <a:latin typeface="Arial" charset="0"/>
              <a:ea typeface="ＭＳ Ｐゴシック" charset="0"/>
              <a:cs typeface="ＭＳ Ｐゴシック" charset="0"/>
            </a:endParaRPr>
          </a:p>
        </p:txBody>
      </p:sp>
      <p:pic>
        <p:nvPicPr>
          <p:cNvPr id="18435" name="Picture 2" descr="TWoP Logo - two ton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48200" y="1600200"/>
            <a:ext cx="3657600" cy="406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slow" advClick="0" advTm="10000">
    <p:pull/>
  </p:transitio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457200"/>
            <a:ext cx="9144000" cy="707886"/>
          </a:xfrm>
          <a:prstGeom prst="rect">
            <a:avLst/>
          </a:prstGeom>
          <a:noFill/>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en-US" sz="4000" i="1" spc="50" dirty="0">
                <a:ln w="11430"/>
                <a:solidFill>
                  <a:srgbClr val="FF0000"/>
                </a:solidFill>
                <a:effectLst>
                  <a:outerShdw blurRad="76200" dist="50800" dir="5400000" algn="tl" rotWithShape="0">
                    <a:srgbClr val="000000">
                      <a:alpha val="65000"/>
                    </a:srgbClr>
                  </a:outerShdw>
                </a:effectLst>
                <a:latin typeface="Impact"/>
                <a:cs typeface="Impact"/>
              </a:rPr>
              <a:t>Is this possible</a:t>
            </a:r>
            <a:r>
              <a:rPr lang="en-US" sz="4000" i="1" spc="50" dirty="0" smtClean="0">
                <a:ln w="11430"/>
                <a:solidFill>
                  <a:srgbClr val="FF0000"/>
                </a:solidFill>
                <a:effectLst>
                  <a:outerShdw blurRad="76200" dist="50800" dir="5400000" algn="tl" rotWithShape="0">
                    <a:srgbClr val="000000">
                      <a:alpha val="65000"/>
                    </a:srgbClr>
                  </a:outerShdw>
                </a:effectLst>
                <a:latin typeface="Impact"/>
                <a:cs typeface="Impact"/>
              </a:rPr>
              <a:t>?</a:t>
            </a:r>
            <a:endParaRPr lang="en-US" sz="4000" i="1" spc="50" dirty="0">
              <a:ln w="11430"/>
              <a:solidFill>
                <a:srgbClr val="FF0000"/>
              </a:solidFill>
              <a:effectLst>
                <a:outerShdw blurRad="76200" dist="50800" dir="5400000" algn="tl" rotWithShape="0">
                  <a:srgbClr val="000000">
                    <a:alpha val="65000"/>
                  </a:srgbClr>
                </a:outerShdw>
              </a:effectLst>
              <a:latin typeface="Impact"/>
              <a:cs typeface="Impact"/>
            </a:endParaRPr>
          </a:p>
        </p:txBody>
      </p:sp>
      <p:pic>
        <p:nvPicPr>
          <p:cNvPr id="307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2509" y="1676400"/>
            <a:ext cx="7458982" cy="419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40420779"/>
      </p:ext>
    </p:extLst>
  </p:cSld>
  <p:clrMapOvr>
    <a:masterClrMapping/>
  </p:clrMapOvr>
  <p:transition xmlns:p14="http://schemas.microsoft.com/office/powerpoint/2010/main" spd="slow" advClick="0" advTm="10000">
    <p:pull/>
  </p:transitio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a:xfrm>
            <a:off x="76200" y="107950"/>
            <a:ext cx="8915400" cy="1309688"/>
          </a:xfrm>
          <a:extLst/>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eaLnBrk="1" hangingPunct="1">
              <a:defRPr/>
            </a:pPr>
            <a:r>
              <a:rPr lang="en-US" sz="3600" i="1" spc="50" dirty="0">
                <a:ln w="11430"/>
                <a:solidFill>
                  <a:srgbClr val="FF0000"/>
                </a:solidFill>
                <a:effectLst>
                  <a:outerShdw blurRad="76200" dist="50800" dir="5400000" algn="tl" rotWithShape="0">
                    <a:srgbClr val="000000">
                      <a:alpha val="65000"/>
                    </a:srgbClr>
                  </a:outerShdw>
                </a:effectLst>
                <a:latin typeface="Impact"/>
                <a:ea typeface="ＭＳ Ｐゴシック" charset="0"/>
                <a:cs typeface="Impact"/>
              </a:rPr>
              <a:t>Physics Demonstrations: A Sourcebook for Teachers of Physics</a:t>
            </a:r>
          </a:p>
        </p:txBody>
      </p:sp>
      <p:sp>
        <p:nvSpPr>
          <p:cNvPr id="20482" name="Content Placeholder 2"/>
          <p:cNvSpPr>
            <a:spLocks noGrp="1"/>
          </p:cNvSpPr>
          <p:nvPr>
            <p:ph sz="half" idx="1"/>
          </p:nvPr>
        </p:nvSpPr>
        <p:spPr>
          <a:xfrm>
            <a:off x="228600" y="1600200"/>
            <a:ext cx="4521200" cy="4651375"/>
          </a:xfrm>
        </p:spPr>
        <p:txBody>
          <a:bodyPr/>
          <a:lstStyle/>
          <a:p>
            <a:pPr eaLnBrk="1" hangingPunct="1">
              <a:lnSpc>
                <a:spcPct val="80000"/>
              </a:lnSpc>
              <a:buFont typeface="Wingdings 2" charset="0"/>
              <a:buChar char=""/>
            </a:pPr>
            <a:r>
              <a:rPr lang="en-US" sz="2600" dirty="0">
                <a:latin typeface="Calibri" charset="0"/>
                <a:ea typeface="ＭＳ Ｐゴシック" charset="0"/>
                <a:cs typeface="ＭＳ Ｐゴシック" charset="0"/>
              </a:rPr>
              <a:t>Professor Clint </a:t>
            </a:r>
            <a:r>
              <a:rPr lang="en-US" sz="2600" dirty="0" smtClean="0">
                <a:latin typeface="Calibri" charset="0"/>
                <a:ea typeface="ＭＳ Ｐゴシック" charset="0"/>
                <a:cs typeface="ＭＳ Ｐゴシック" charset="0"/>
              </a:rPr>
              <a:t>Sprott’</a:t>
            </a:r>
            <a:r>
              <a:rPr lang="en-US" altLang="ja-JP" sz="2600" dirty="0" smtClean="0">
                <a:latin typeface="Calibri" charset="0"/>
                <a:ea typeface="ＭＳ Ｐゴシック" charset="0"/>
                <a:cs typeface="ＭＳ Ｐゴシック" charset="0"/>
              </a:rPr>
              <a:t>s </a:t>
            </a:r>
            <a:r>
              <a:rPr lang="en-US" altLang="ja-JP" sz="2600" dirty="0">
                <a:latin typeface="Calibri" charset="0"/>
                <a:ea typeface="ＭＳ Ｐゴシック" charset="0"/>
                <a:cs typeface="ＭＳ Ｐゴシック" charset="0"/>
              </a:rPr>
              <a:t>book is a great resource for any science </a:t>
            </a:r>
            <a:r>
              <a:rPr lang="en-US" altLang="ja-JP" sz="2600" dirty="0" smtClean="0">
                <a:latin typeface="Calibri" charset="0"/>
                <a:ea typeface="ＭＳ Ｐゴシック" charset="0"/>
                <a:cs typeface="ＭＳ Ｐゴシック" charset="0"/>
              </a:rPr>
              <a:t>teacher</a:t>
            </a:r>
            <a:endParaRPr lang="en-US" altLang="ja-JP" sz="2600" dirty="0">
              <a:latin typeface="Calibri" charset="0"/>
              <a:ea typeface="ＭＳ Ｐゴシック" charset="0"/>
              <a:cs typeface="ＭＳ Ｐゴシック" charset="0"/>
            </a:endParaRPr>
          </a:p>
          <a:p>
            <a:pPr eaLnBrk="1" hangingPunct="1">
              <a:lnSpc>
                <a:spcPct val="80000"/>
              </a:lnSpc>
              <a:buFont typeface="Wingdings 2" charset="0"/>
              <a:buChar char=""/>
            </a:pPr>
            <a:r>
              <a:rPr lang="en-US" sz="2600" dirty="0">
                <a:latin typeface="Calibri" charset="0"/>
                <a:ea typeface="ＭＳ Ｐゴシック" charset="0"/>
                <a:cs typeface="ＭＳ Ｐゴシック" charset="0"/>
              </a:rPr>
              <a:t>It contains detailed descriptions of 85 physics demonstrations used in The Wonders of </a:t>
            </a:r>
            <a:r>
              <a:rPr lang="en-US" sz="2600" dirty="0" smtClean="0">
                <a:latin typeface="Calibri" charset="0"/>
                <a:ea typeface="ＭＳ Ｐゴシック" charset="0"/>
                <a:cs typeface="ＭＳ Ｐゴシック" charset="0"/>
              </a:rPr>
              <a:t>Physics</a:t>
            </a:r>
            <a:endParaRPr lang="en-US" sz="2600" dirty="0">
              <a:latin typeface="Calibri" charset="0"/>
              <a:ea typeface="ＭＳ Ｐゴシック" charset="0"/>
              <a:cs typeface="ＭＳ Ｐゴシック" charset="0"/>
            </a:endParaRPr>
          </a:p>
          <a:p>
            <a:pPr eaLnBrk="1" hangingPunct="1">
              <a:lnSpc>
                <a:spcPct val="80000"/>
              </a:lnSpc>
              <a:buFont typeface="Wingdings 2" charset="0"/>
              <a:buChar char=""/>
            </a:pPr>
            <a:r>
              <a:rPr lang="en-US" sz="2600" dirty="0">
                <a:latin typeface="Calibri" charset="0"/>
                <a:ea typeface="ＭＳ Ｐゴシック" charset="0"/>
                <a:cs typeface="ＭＳ Ｐゴシック" charset="0"/>
              </a:rPr>
              <a:t>It is accompanied by two DVDs showing all 85 demonstrations presented to a live </a:t>
            </a:r>
            <a:r>
              <a:rPr lang="en-US" sz="2600" dirty="0" smtClean="0">
                <a:latin typeface="Calibri" charset="0"/>
                <a:ea typeface="ＭＳ Ｐゴシック" charset="0"/>
                <a:cs typeface="ＭＳ Ｐゴシック" charset="0"/>
              </a:rPr>
              <a:t>audience</a:t>
            </a:r>
            <a:endParaRPr lang="en-US" sz="2600" dirty="0">
              <a:latin typeface="Calibri" charset="0"/>
              <a:ea typeface="ＭＳ Ｐゴシック" charset="0"/>
              <a:cs typeface="ＭＳ Ｐゴシック" charset="0"/>
            </a:endParaRPr>
          </a:p>
          <a:p>
            <a:pPr eaLnBrk="1" hangingPunct="1">
              <a:lnSpc>
                <a:spcPct val="80000"/>
              </a:lnSpc>
              <a:buFont typeface="Wingdings 2" charset="0"/>
              <a:buChar char=""/>
            </a:pPr>
            <a:r>
              <a:rPr lang="en-US" sz="2600" dirty="0" smtClean="0">
                <a:latin typeface="Calibri" charset="0"/>
                <a:ea typeface="ＭＳ Ｐゴシック" charset="0"/>
                <a:cs typeface="ＭＳ Ｐゴシック" charset="0"/>
              </a:rPr>
              <a:t>It </a:t>
            </a:r>
            <a:r>
              <a:rPr lang="en-US" sz="2600" dirty="0">
                <a:latin typeface="Calibri" charset="0"/>
                <a:ea typeface="ＭＳ Ｐゴシック" charset="0"/>
                <a:cs typeface="ＭＳ Ｐゴシック" charset="0"/>
              </a:rPr>
              <a:t>is available on </a:t>
            </a:r>
            <a:r>
              <a:rPr lang="en-US" sz="2600" dirty="0" err="1">
                <a:latin typeface="Calibri" charset="0"/>
                <a:ea typeface="ＭＳ Ｐゴシック" charset="0"/>
                <a:cs typeface="ＭＳ Ｐゴシック" charset="0"/>
              </a:rPr>
              <a:t>amazon.com</a:t>
            </a:r>
            <a:r>
              <a:rPr lang="en-US" sz="2600" dirty="0">
                <a:latin typeface="Calibri" charset="0"/>
                <a:ea typeface="ＭＳ Ｐゴシック" charset="0"/>
                <a:cs typeface="ＭＳ Ｐゴシック" charset="0"/>
              </a:rPr>
              <a:t> for </a:t>
            </a:r>
            <a:r>
              <a:rPr lang="en-US" sz="2600" dirty="0" smtClean="0">
                <a:latin typeface="Calibri" charset="0"/>
                <a:ea typeface="ＭＳ Ｐゴシック" charset="0"/>
                <a:cs typeface="ＭＳ Ｐゴシック" charset="0"/>
              </a:rPr>
              <a:t>$42</a:t>
            </a:r>
            <a:endParaRPr lang="en-US" sz="2600" dirty="0">
              <a:latin typeface="Calibri" charset="0"/>
              <a:ea typeface="ＭＳ Ｐゴシック" charset="0"/>
              <a:cs typeface="ＭＳ Ｐゴシック" charset="0"/>
            </a:endParaRPr>
          </a:p>
        </p:txBody>
      </p:sp>
      <p:pic>
        <p:nvPicPr>
          <p:cNvPr id="20483"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562600" y="1752600"/>
            <a:ext cx="3244850" cy="393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slow" advClick="0" advTm="10000">
    <p:pull/>
  </p:transitio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457200"/>
            <a:ext cx="9144000" cy="707886"/>
          </a:xfrm>
          <a:prstGeom prst="rect">
            <a:avLst/>
          </a:prstGeom>
          <a:noFill/>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en-US" sz="4000" i="1" spc="50" dirty="0">
                <a:ln w="11430"/>
                <a:solidFill>
                  <a:srgbClr val="FF0000"/>
                </a:solidFill>
                <a:effectLst>
                  <a:outerShdw blurRad="76200" dist="50800" dir="5400000" algn="tl" rotWithShape="0">
                    <a:srgbClr val="000000">
                      <a:alpha val="65000"/>
                    </a:srgbClr>
                  </a:outerShdw>
                </a:effectLst>
                <a:latin typeface="Impact"/>
                <a:cs typeface="Impact"/>
              </a:rPr>
              <a:t>Is this possible</a:t>
            </a:r>
            <a:r>
              <a:rPr lang="en-US" sz="4000" i="1" spc="50" dirty="0" smtClean="0">
                <a:ln w="11430"/>
                <a:solidFill>
                  <a:srgbClr val="FF0000"/>
                </a:solidFill>
                <a:effectLst>
                  <a:outerShdw blurRad="76200" dist="50800" dir="5400000" algn="tl" rotWithShape="0">
                    <a:srgbClr val="000000">
                      <a:alpha val="65000"/>
                    </a:srgbClr>
                  </a:outerShdw>
                </a:effectLst>
                <a:latin typeface="Impact"/>
                <a:cs typeface="Impact"/>
              </a:rPr>
              <a:t>?</a:t>
            </a:r>
            <a:endParaRPr lang="en-US" sz="4000" i="1" spc="50" dirty="0">
              <a:ln w="11430"/>
              <a:solidFill>
                <a:srgbClr val="FF0000"/>
              </a:solidFill>
              <a:effectLst>
                <a:outerShdw blurRad="76200" dist="50800" dir="5400000" algn="tl" rotWithShape="0">
                  <a:srgbClr val="000000">
                    <a:alpha val="65000"/>
                  </a:srgbClr>
                </a:outerShdw>
              </a:effectLst>
              <a:latin typeface="Impact"/>
              <a:cs typeface="Impact"/>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93552" y="1524000"/>
            <a:ext cx="5956893" cy="39280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67099393"/>
      </p:ext>
    </p:extLst>
  </p:cSld>
  <p:clrMapOvr>
    <a:masterClrMapping/>
  </p:clrMapOvr>
  <p:transition xmlns:p14="http://schemas.microsoft.com/office/powerpoint/2010/main" spd="slow" advClick="0" advTm="10000">
    <p:pull/>
  </p:transition>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23120</TotalTime>
  <Words>814</Words>
  <Application>Microsoft Macintosh PowerPoint</Application>
  <PresentationFormat>On-screen Show (4:3)</PresentationFormat>
  <Paragraphs>82</Paragraphs>
  <Slides>24</Slides>
  <Notes>0</Notes>
  <HiddenSlides>0</HiddenSlides>
  <MMClips>0</MMClips>
  <ScaleCrop>false</ScaleCrop>
  <HeadingPairs>
    <vt:vector size="4" baseType="variant">
      <vt:variant>
        <vt:lpstr>Theme</vt:lpstr>
      </vt:variant>
      <vt:variant>
        <vt:i4>1</vt:i4>
      </vt:variant>
      <vt:variant>
        <vt:lpstr>Slide Titles</vt:lpstr>
      </vt:variant>
      <vt:variant>
        <vt:i4>24</vt:i4>
      </vt:variant>
    </vt:vector>
  </HeadingPairs>
  <TitlesOfParts>
    <vt:vector size="25" baseType="lpstr">
      <vt:lpstr>Office Theme</vt:lpstr>
      <vt:lpstr>PowerPoint Presentation</vt:lpstr>
      <vt:lpstr>The Wonders of Physics Traveling Show can visit your school!</vt:lpstr>
      <vt:lpstr>PowerPoint Presentation</vt:lpstr>
      <vt:lpstr>Don’t miss the Physics Fair!</vt:lpstr>
      <vt:lpstr>PowerPoint Presentation</vt:lpstr>
      <vt:lpstr>Donations are welcome!</vt:lpstr>
      <vt:lpstr>PowerPoint Presentation</vt:lpstr>
      <vt:lpstr>Physics Demonstrations: A Sourcebook for Teachers of Physics</vt:lpstr>
      <vt:lpstr>PowerPoint Presentation</vt:lpstr>
      <vt:lpstr>Professor Clint Sprott</vt:lpstr>
      <vt:lpstr>PowerPoint Presentation</vt:lpstr>
      <vt:lpstr>The Wonders of Physics shows are available on DVD and online!</vt:lpstr>
      <vt:lpstr>PowerPoint Presentation</vt:lpstr>
      <vt:lpstr>PowerPoint Presentation</vt:lpstr>
      <vt:lpstr>The 32nd year of  The Wonders of Physics!</vt:lpstr>
      <vt:lpstr>PowerPoint Presentation</vt:lpstr>
      <vt:lpstr>PowerPoint Presentation</vt:lpstr>
      <vt:lpstr>After the show…</vt:lpstr>
      <vt:lpstr>PowerPoint Presentation</vt:lpstr>
      <vt:lpstr>Don’t miss  Science Expeditions 2015!</vt:lpstr>
      <vt:lpstr>Funding Support</vt:lpstr>
      <vt:lpstr>Funding Support</vt:lpstr>
      <vt:lpstr>Funding Support</vt:lpstr>
      <vt:lpstr>Funding Support</vt:lpstr>
    </vt:vector>
  </TitlesOfParts>
  <Company>UW Madison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Plasma Physics</dc:creator>
  <cp:lastModifiedBy>Mike Randall</cp:lastModifiedBy>
  <cp:revision>86</cp:revision>
  <dcterms:created xsi:type="dcterms:W3CDTF">2011-02-01T17:29:14Z</dcterms:created>
  <dcterms:modified xsi:type="dcterms:W3CDTF">2015-02-07T17:39:51Z</dcterms:modified>
</cp:coreProperties>
</file>