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93" r:id="rId3"/>
    <p:sldId id="308" r:id="rId4"/>
    <p:sldId id="301" r:id="rId5"/>
    <p:sldId id="306" r:id="rId6"/>
    <p:sldId id="304" r:id="rId7"/>
    <p:sldId id="268" r:id="rId8"/>
    <p:sldId id="274" r:id="rId9"/>
    <p:sldId id="285" r:id="rId10"/>
    <p:sldId id="298" r:id="rId11"/>
    <p:sldId id="275" r:id="rId12"/>
    <p:sldId id="300" r:id="rId13"/>
    <p:sldId id="294" r:id="rId14"/>
    <p:sldId id="286" r:id="rId15"/>
    <p:sldId id="279" r:id="rId16"/>
    <p:sldId id="280" r:id="rId17"/>
    <p:sldId id="287" r:id="rId18"/>
    <p:sldId id="271" r:id="rId19"/>
    <p:sldId id="307" r:id="rId20"/>
    <p:sldId id="305" r:id="rId2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44" y="-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943450-263A-4550-BDA6-27DB99D0C894}" type="doc">
      <dgm:prSet loTypeId="urn:microsoft.com/office/officeart/2008/layout/RadialCluster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DFB613B-A4C9-45D4-AA72-FAD477C65994}">
      <dgm:prSet phldrT="[Text]" custT="1"/>
      <dgm:spPr/>
      <dgm:t>
        <a:bodyPr/>
        <a:lstStyle/>
        <a:p>
          <a:r>
            <a:rPr lang="en-US" sz="3600" b="1" dirty="0" smtClean="0"/>
            <a:t>Internet of Things</a:t>
          </a:r>
          <a:endParaRPr lang="en-US" sz="3600" b="1" dirty="0"/>
        </a:p>
      </dgm:t>
    </dgm:pt>
    <dgm:pt modelId="{570E00A5-2401-4B06-98B3-6618AA4F76E9}" type="parTrans" cxnId="{148DED55-6C4D-409B-8E12-4869A20CDE36}">
      <dgm:prSet/>
      <dgm:spPr/>
      <dgm:t>
        <a:bodyPr/>
        <a:lstStyle/>
        <a:p>
          <a:endParaRPr lang="en-US" sz="2000" b="1"/>
        </a:p>
      </dgm:t>
    </dgm:pt>
    <dgm:pt modelId="{8C82FB75-870A-49F8-9879-89242CAC37FD}" type="sibTrans" cxnId="{148DED55-6C4D-409B-8E12-4869A20CDE36}">
      <dgm:prSet/>
      <dgm:spPr/>
      <dgm:t>
        <a:bodyPr/>
        <a:lstStyle/>
        <a:p>
          <a:endParaRPr lang="en-US" sz="2000" b="1"/>
        </a:p>
      </dgm:t>
    </dgm:pt>
    <dgm:pt modelId="{8666B6A0-8CCC-49D2-9641-C5CC3F6B42B0}">
      <dgm:prSet phldrT="[Text]" custT="1"/>
      <dgm:spPr/>
      <dgm:t>
        <a:bodyPr/>
        <a:lstStyle/>
        <a:p>
          <a:r>
            <a:rPr lang="en-US" sz="2400" b="1" dirty="0" smtClean="0"/>
            <a:t>Sensing</a:t>
          </a:r>
          <a:endParaRPr lang="en-US" sz="2400" b="1" dirty="0"/>
        </a:p>
      </dgm:t>
    </dgm:pt>
    <dgm:pt modelId="{B2DC333C-783D-4D72-B03A-0E3A2C532020}" type="parTrans" cxnId="{13888F38-814A-4875-A000-3139A3F99668}">
      <dgm:prSet/>
      <dgm:spPr/>
      <dgm:t>
        <a:bodyPr/>
        <a:lstStyle/>
        <a:p>
          <a:endParaRPr lang="en-US" sz="2000" b="1"/>
        </a:p>
      </dgm:t>
    </dgm:pt>
    <dgm:pt modelId="{5B16B041-AEC2-4204-A471-D0DE56F0883D}" type="sibTrans" cxnId="{13888F38-814A-4875-A000-3139A3F99668}">
      <dgm:prSet/>
      <dgm:spPr/>
      <dgm:t>
        <a:bodyPr/>
        <a:lstStyle/>
        <a:p>
          <a:endParaRPr lang="en-US" sz="2000" b="1"/>
        </a:p>
      </dgm:t>
    </dgm:pt>
    <dgm:pt modelId="{3810E65C-3E09-4E58-AD4C-F5A328AC1987}">
      <dgm:prSet phldrT="[Text]" custT="1"/>
      <dgm:spPr/>
      <dgm:t>
        <a:bodyPr/>
        <a:lstStyle/>
        <a:p>
          <a:r>
            <a:rPr lang="en-US" sz="2400" b="1" dirty="0" smtClean="0"/>
            <a:t>Data</a:t>
          </a:r>
          <a:endParaRPr lang="en-US" sz="2400" b="1" dirty="0"/>
        </a:p>
      </dgm:t>
    </dgm:pt>
    <dgm:pt modelId="{0E41B2B3-1A20-46C9-87E2-0AC5CE1932FF}" type="parTrans" cxnId="{C32F6E1A-D2B0-485C-A3F0-3416CCEA677F}">
      <dgm:prSet/>
      <dgm:spPr/>
      <dgm:t>
        <a:bodyPr/>
        <a:lstStyle/>
        <a:p>
          <a:endParaRPr lang="en-US" sz="2000" b="1"/>
        </a:p>
      </dgm:t>
    </dgm:pt>
    <dgm:pt modelId="{2D6649D8-A76F-4FA7-9D63-A1E650080190}" type="sibTrans" cxnId="{C32F6E1A-D2B0-485C-A3F0-3416CCEA677F}">
      <dgm:prSet/>
      <dgm:spPr/>
      <dgm:t>
        <a:bodyPr/>
        <a:lstStyle/>
        <a:p>
          <a:endParaRPr lang="en-US" sz="2000" b="1"/>
        </a:p>
      </dgm:t>
    </dgm:pt>
    <dgm:pt modelId="{B87F6E83-7725-4B33-A639-82569E03B3AF}">
      <dgm:prSet phldrT="[Text]" custT="1"/>
      <dgm:spPr/>
      <dgm:t>
        <a:bodyPr/>
        <a:lstStyle/>
        <a:p>
          <a:r>
            <a:rPr lang="en-US" sz="2400" b="1" dirty="0" smtClean="0"/>
            <a:t>Pervasive connectivity</a:t>
          </a:r>
          <a:endParaRPr lang="en-US" sz="2400" b="1" dirty="0"/>
        </a:p>
      </dgm:t>
    </dgm:pt>
    <dgm:pt modelId="{0AD517F2-6842-4D99-9B58-07D0802366CE}" type="parTrans" cxnId="{12FA6989-41EB-453C-992C-2A6543322314}">
      <dgm:prSet/>
      <dgm:spPr/>
      <dgm:t>
        <a:bodyPr/>
        <a:lstStyle/>
        <a:p>
          <a:endParaRPr lang="en-US" sz="2000" b="1"/>
        </a:p>
      </dgm:t>
    </dgm:pt>
    <dgm:pt modelId="{468DDFBF-CE1B-4435-84EC-A0C5B8F480D8}" type="sibTrans" cxnId="{12FA6989-41EB-453C-992C-2A6543322314}">
      <dgm:prSet/>
      <dgm:spPr/>
      <dgm:t>
        <a:bodyPr/>
        <a:lstStyle/>
        <a:p>
          <a:endParaRPr lang="en-US" sz="2000" b="1"/>
        </a:p>
      </dgm:t>
    </dgm:pt>
    <dgm:pt modelId="{50010B3A-E77F-4101-B8CC-D4F270F1AE88}" type="pres">
      <dgm:prSet presAssocID="{1C943450-263A-4550-BDA6-27DB99D0C89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152DF294-D00A-46DB-9632-C0B9936383BD}" type="pres">
      <dgm:prSet presAssocID="{5DFB613B-A4C9-45D4-AA72-FAD477C65994}" presName="singleCycle" presStyleCnt="0"/>
      <dgm:spPr/>
    </dgm:pt>
    <dgm:pt modelId="{9F09EDD2-680F-483B-A848-36A1B23215D1}" type="pres">
      <dgm:prSet presAssocID="{5DFB613B-A4C9-45D4-AA72-FAD477C65994}" presName="singleCenter" presStyleLbl="node1" presStyleIdx="0" presStyleCnt="4" custScaleX="133332" custScaleY="108869" custLinFactNeighborX="-2272" custLinFactNeighborY="-7411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FF816B35-ADBF-4599-A449-96D1F73C641E}" type="pres">
      <dgm:prSet presAssocID="{B2DC333C-783D-4D72-B03A-0E3A2C532020}" presName="Name56" presStyleLbl="parChTrans1D2" presStyleIdx="0" presStyleCnt="3"/>
      <dgm:spPr/>
      <dgm:t>
        <a:bodyPr/>
        <a:lstStyle/>
        <a:p>
          <a:endParaRPr lang="en-US"/>
        </a:p>
      </dgm:t>
    </dgm:pt>
    <dgm:pt modelId="{7EF047DA-79BC-4051-B251-CBA26EB8EDB8}" type="pres">
      <dgm:prSet presAssocID="{8666B6A0-8CCC-49D2-9641-C5CC3F6B42B0}" presName="text0" presStyleLbl="node1" presStyleIdx="1" presStyleCnt="4" custScaleX="140474" custScaleY="113710" custRadScaleRad="101506" custRadScaleInc="-52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4316BB-1765-4D48-AF47-78D308694A43}" type="pres">
      <dgm:prSet presAssocID="{0E41B2B3-1A20-46C9-87E2-0AC5CE1932FF}" presName="Name56" presStyleLbl="parChTrans1D2" presStyleIdx="1" presStyleCnt="3"/>
      <dgm:spPr/>
      <dgm:t>
        <a:bodyPr/>
        <a:lstStyle/>
        <a:p>
          <a:endParaRPr lang="en-US"/>
        </a:p>
      </dgm:t>
    </dgm:pt>
    <dgm:pt modelId="{D44AA75C-0A14-417A-98AB-3074D95660D3}" type="pres">
      <dgm:prSet presAssocID="{3810E65C-3E09-4E58-AD4C-F5A328AC1987}" presName="text0" presStyleLbl="node1" presStyleIdx="2" presStyleCnt="4" custScaleX="134123" custScaleY="110710" custRadScaleRad="99191" custRadScaleInc="-225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9D28EA-3B65-41B4-AC84-ABD41C038D81}" type="pres">
      <dgm:prSet presAssocID="{0AD517F2-6842-4D99-9B58-07D0802366CE}" presName="Name56" presStyleLbl="parChTrans1D2" presStyleIdx="2" presStyleCnt="3"/>
      <dgm:spPr/>
      <dgm:t>
        <a:bodyPr/>
        <a:lstStyle/>
        <a:p>
          <a:endParaRPr lang="en-US"/>
        </a:p>
      </dgm:t>
    </dgm:pt>
    <dgm:pt modelId="{1D9D9CF9-EE69-420B-9CA5-845BF66A0EFE}" type="pres">
      <dgm:prSet presAssocID="{B87F6E83-7725-4B33-A639-82569E03B3AF}" presName="text0" presStyleLbl="node1" presStyleIdx="3" presStyleCnt="4" custScaleX="138516" custScaleY="104586" custRadScaleRad="102152" custRadScaleInc="22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150B9B3-28E5-49AC-A57A-F556B8BDF700}" type="presOf" srcId="{B87F6E83-7725-4B33-A639-82569E03B3AF}" destId="{1D9D9CF9-EE69-420B-9CA5-845BF66A0EFE}" srcOrd="0" destOrd="0" presId="urn:microsoft.com/office/officeart/2008/layout/RadialCluster"/>
    <dgm:cxn modelId="{12FA6989-41EB-453C-992C-2A6543322314}" srcId="{5DFB613B-A4C9-45D4-AA72-FAD477C65994}" destId="{B87F6E83-7725-4B33-A639-82569E03B3AF}" srcOrd="2" destOrd="0" parTransId="{0AD517F2-6842-4D99-9B58-07D0802366CE}" sibTransId="{468DDFBF-CE1B-4435-84EC-A0C5B8F480D8}"/>
    <dgm:cxn modelId="{3F69EADF-6CC5-492A-9996-DF4509FB94AE}" type="presOf" srcId="{0E41B2B3-1A20-46C9-87E2-0AC5CE1932FF}" destId="{AA4316BB-1765-4D48-AF47-78D308694A43}" srcOrd="0" destOrd="0" presId="urn:microsoft.com/office/officeart/2008/layout/RadialCluster"/>
    <dgm:cxn modelId="{72B04F7B-EC9C-46FB-97B3-F8D00A149E3D}" type="presOf" srcId="{3810E65C-3E09-4E58-AD4C-F5A328AC1987}" destId="{D44AA75C-0A14-417A-98AB-3074D95660D3}" srcOrd="0" destOrd="0" presId="urn:microsoft.com/office/officeart/2008/layout/RadialCluster"/>
    <dgm:cxn modelId="{148DED55-6C4D-409B-8E12-4869A20CDE36}" srcId="{1C943450-263A-4550-BDA6-27DB99D0C894}" destId="{5DFB613B-A4C9-45D4-AA72-FAD477C65994}" srcOrd="0" destOrd="0" parTransId="{570E00A5-2401-4B06-98B3-6618AA4F76E9}" sibTransId="{8C82FB75-870A-49F8-9879-89242CAC37FD}"/>
    <dgm:cxn modelId="{E9748F9D-0085-4F2A-AA03-8D96437CC11E}" type="presOf" srcId="{1C943450-263A-4550-BDA6-27DB99D0C894}" destId="{50010B3A-E77F-4101-B8CC-D4F270F1AE88}" srcOrd="0" destOrd="0" presId="urn:microsoft.com/office/officeart/2008/layout/RadialCluster"/>
    <dgm:cxn modelId="{25BF0C5E-8EA4-4E18-8752-AF98E16E651F}" type="presOf" srcId="{8666B6A0-8CCC-49D2-9641-C5CC3F6B42B0}" destId="{7EF047DA-79BC-4051-B251-CBA26EB8EDB8}" srcOrd="0" destOrd="0" presId="urn:microsoft.com/office/officeart/2008/layout/RadialCluster"/>
    <dgm:cxn modelId="{0517EA5F-EAB8-4BC4-9713-FEDFC589FE9A}" type="presOf" srcId="{0AD517F2-6842-4D99-9B58-07D0802366CE}" destId="{659D28EA-3B65-41B4-AC84-ABD41C038D81}" srcOrd="0" destOrd="0" presId="urn:microsoft.com/office/officeart/2008/layout/RadialCluster"/>
    <dgm:cxn modelId="{C32F6E1A-D2B0-485C-A3F0-3416CCEA677F}" srcId="{5DFB613B-A4C9-45D4-AA72-FAD477C65994}" destId="{3810E65C-3E09-4E58-AD4C-F5A328AC1987}" srcOrd="1" destOrd="0" parTransId="{0E41B2B3-1A20-46C9-87E2-0AC5CE1932FF}" sibTransId="{2D6649D8-A76F-4FA7-9D63-A1E650080190}"/>
    <dgm:cxn modelId="{0848CEAE-C76B-4319-95F9-C5BAB1BB4DC2}" type="presOf" srcId="{5DFB613B-A4C9-45D4-AA72-FAD477C65994}" destId="{9F09EDD2-680F-483B-A848-36A1B23215D1}" srcOrd="0" destOrd="0" presId="urn:microsoft.com/office/officeart/2008/layout/RadialCluster"/>
    <dgm:cxn modelId="{F93133D0-0FB2-4CD7-A621-B0EA30175002}" type="presOf" srcId="{B2DC333C-783D-4D72-B03A-0E3A2C532020}" destId="{FF816B35-ADBF-4599-A449-96D1F73C641E}" srcOrd="0" destOrd="0" presId="urn:microsoft.com/office/officeart/2008/layout/RadialCluster"/>
    <dgm:cxn modelId="{13888F38-814A-4875-A000-3139A3F99668}" srcId="{5DFB613B-A4C9-45D4-AA72-FAD477C65994}" destId="{8666B6A0-8CCC-49D2-9641-C5CC3F6B42B0}" srcOrd="0" destOrd="0" parTransId="{B2DC333C-783D-4D72-B03A-0E3A2C532020}" sibTransId="{5B16B041-AEC2-4204-A471-D0DE56F0883D}"/>
    <dgm:cxn modelId="{AB1C6BBD-B5BC-4BEB-AD1C-25C88DC300FC}" type="presParOf" srcId="{50010B3A-E77F-4101-B8CC-D4F270F1AE88}" destId="{152DF294-D00A-46DB-9632-C0B9936383BD}" srcOrd="0" destOrd="0" presId="urn:microsoft.com/office/officeart/2008/layout/RadialCluster"/>
    <dgm:cxn modelId="{C60FD07C-F2DF-4BC8-817F-3730430531F2}" type="presParOf" srcId="{152DF294-D00A-46DB-9632-C0B9936383BD}" destId="{9F09EDD2-680F-483B-A848-36A1B23215D1}" srcOrd="0" destOrd="0" presId="urn:microsoft.com/office/officeart/2008/layout/RadialCluster"/>
    <dgm:cxn modelId="{1FCEAE3D-19D5-494F-9033-35C89539C10B}" type="presParOf" srcId="{152DF294-D00A-46DB-9632-C0B9936383BD}" destId="{FF816B35-ADBF-4599-A449-96D1F73C641E}" srcOrd="1" destOrd="0" presId="urn:microsoft.com/office/officeart/2008/layout/RadialCluster"/>
    <dgm:cxn modelId="{CB251504-F60B-4411-8DA4-7216ED8FD3DF}" type="presParOf" srcId="{152DF294-D00A-46DB-9632-C0B9936383BD}" destId="{7EF047DA-79BC-4051-B251-CBA26EB8EDB8}" srcOrd="2" destOrd="0" presId="urn:microsoft.com/office/officeart/2008/layout/RadialCluster"/>
    <dgm:cxn modelId="{FFB7C22F-36EB-48CD-8C8D-8DA2F9245F49}" type="presParOf" srcId="{152DF294-D00A-46DB-9632-C0B9936383BD}" destId="{AA4316BB-1765-4D48-AF47-78D308694A43}" srcOrd="3" destOrd="0" presId="urn:microsoft.com/office/officeart/2008/layout/RadialCluster"/>
    <dgm:cxn modelId="{42D16D61-EF05-4E8D-9904-A064A8FC2FA8}" type="presParOf" srcId="{152DF294-D00A-46DB-9632-C0B9936383BD}" destId="{D44AA75C-0A14-417A-98AB-3074D95660D3}" srcOrd="4" destOrd="0" presId="urn:microsoft.com/office/officeart/2008/layout/RadialCluster"/>
    <dgm:cxn modelId="{3AED6A6C-8F29-4FA4-AB6D-D5CE810DDFE8}" type="presParOf" srcId="{152DF294-D00A-46DB-9632-C0B9936383BD}" destId="{659D28EA-3B65-41B4-AC84-ABD41C038D81}" srcOrd="5" destOrd="0" presId="urn:microsoft.com/office/officeart/2008/layout/RadialCluster"/>
    <dgm:cxn modelId="{10BD8825-0C0F-4DF4-81E5-939163A48562}" type="presParOf" srcId="{152DF294-D00A-46DB-9632-C0B9936383BD}" destId="{1D9D9CF9-EE69-420B-9CA5-845BF66A0EFE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C79C66F-3A5E-4D8E-94D0-2278C1E82FA5}" type="doc">
      <dgm:prSet loTypeId="urn:microsoft.com/office/officeart/2009/3/layout/CircleRelationship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F44AA98-0082-4BDD-82D8-A96515CF3DD6}">
      <dgm:prSet phldrT="[Text]" custT="1"/>
      <dgm:spPr/>
      <dgm:t>
        <a:bodyPr/>
        <a:lstStyle/>
        <a:p>
          <a:r>
            <a:rPr lang="en-US" sz="2400" b="1" dirty="0" smtClean="0"/>
            <a:t>Wearable Technology</a:t>
          </a:r>
          <a:endParaRPr lang="en-US" sz="2400" b="1" dirty="0"/>
        </a:p>
      </dgm:t>
    </dgm:pt>
    <dgm:pt modelId="{59357E41-4039-45B1-8395-47AC40DEBC60}" type="parTrans" cxnId="{2F880D6C-F8B7-46D7-B59D-183DE6545758}">
      <dgm:prSet/>
      <dgm:spPr/>
      <dgm:t>
        <a:bodyPr/>
        <a:lstStyle/>
        <a:p>
          <a:endParaRPr lang="en-US"/>
        </a:p>
      </dgm:t>
    </dgm:pt>
    <dgm:pt modelId="{0C0931D1-4E95-44CD-AB87-CE768393B0A1}" type="sibTrans" cxnId="{2F880D6C-F8B7-46D7-B59D-183DE6545758}">
      <dgm:prSet/>
      <dgm:spPr/>
      <dgm:t>
        <a:bodyPr/>
        <a:lstStyle/>
        <a:p>
          <a:endParaRPr lang="en-US"/>
        </a:p>
      </dgm:t>
    </dgm:pt>
    <dgm:pt modelId="{677C9102-9416-4861-9520-D68C5F7C306D}">
      <dgm:prSet phldrT="[Text]" custT="1"/>
      <dgm:spPr/>
      <dgm:t>
        <a:bodyPr/>
        <a:lstStyle/>
        <a:p>
          <a:r>
            <a:rPr lang="en-US" sz="2400" b="1" dirty="0" smtClean="0"/>
            <a:t>Smart devices</a:t>
          </a:r>
          <a:endParaRPr lang="en-US" sz="2400" b="1" dirty="0"/>
        </a:p>
      </dgm:t>
    </dgm:pt>
    <dgm:pt modelId="{40D84B61-6826-4508-9844-437C5ED59103}" type="parTrans" cxnId="{36BC1A7F-4AAA-4584-B99C-050868940056}">
      <dgm:prSet/>
      <dgm:spPr/>
      <dgm:t>
        <a:bodyPr/>
        <a:lstStyle/>
        <a:p>
          <a:endParaRPr lang="en-US"/>
        </a:p>
      </dgm:t>
    </dgm:pt>
    <dgm:pt modelId="{2127B332-1C17-4A9C-A292-ECDA94130D47}" type="sibTrans" cxnId="{36BC1A7F-4AAA-4584-B99C-050868940056}">
      <dgm:prSet/>
      <dgm:spPr/>
      <dgm:t>
        <a:bodyPr/>
        <a:lstStyle/>
        <a:p>
          <a:endParaRPr lang="en-US"/>
        </a:p>
      </dgm:t>
    </dgm:pt>
    <dgm:pt modelId="{4875CEA1-D131-43FE-8DB4-50B818F35DD3}">
      <dgm:prSet phldrT="[Text]" custT="1"/>
      <dgm:spPr/>
      <dgm:t>
        <a:bodyPr/>
        <a:lstStyle/>
        <a:p>
          <a:r>
            <a:rPr lang="en-US" sz="2400" b="1" dirty="0" smtClean="0"/>
            <a:t>Gesture-based</a:t>
          </a:r>
          <a:r>
            <a:rPr lang="en-US" sz="2200" b="1" dirty="0" smtClean="0"/>
            <a:t> </a:t>
          </a:r>
          <a:r>
            <a:rPr lang="en-US" sz="2400" b="1" dirty="0" smtClean="0"/>
            <a:t>control</a:t>
          </a:r>
          <a:endParaRPr lang="en-US" sz="2200" b="1" dirty="0"/>
        </a:p>
      </dgm:t>
    </dgm:pt>
    <dgm:pt modelId="{9E1453D2-7BE7-4084-B4A1-7CC8DC98E843}" type="parTrans" cxnId="{E76545EA-3211-49E7-B408-E4D3DA33D947}">
      <dgm:prSet/>
      <dgm:spPr/>
      <dgm:t>
        <a:bodyPr/>
        <a:lstStyle/>
        <a:p>
          <a:endParaRPr lang="en-US"/>
        </a:p>
      </dgm:t>
    </dgm:pt>
    <dgm:pt modelId="{B9541872-D98C-4F2C-8C53-B6CFB4A5FDF7}" type="sibTrans" cxnId="{E76545EA-3211-49E7-B408-E4D3DA33D947}">
      <dgm:prSet/>
      <dgm:spPr/>
      <dgm:t>
        <a:bodyPr/>
        <a:lstStyle/>
        <a:p>
          <a:endParaRPr lang="en-US"/>
        </a:p>
      </dgm:t>
    </dgm:pt>
    <dgm:pt modelId="{8566BF81-8B78-42B0-B18A-A9AB1CF1621F}">
      <dgm:prSet phldrT="[Text]" custT="1"/>
      <dgm:spPr/>
      <dgm:t>
        <a:bodyPr/>
        <a:lstStyle/>
        <a:p>
          <a:r>
            <a:rPr lang="en-US" sz="2400" b="1" dirty="0" smtClean="0"/>
            <a:t>Augmented</a:t>
          </a:r>
          <a:r>
            <a:rPr lang="en-US" sz="2200" b="1" dirty="0" smtClean="0"/>
            <a:t> Reality</a:t>
          </a:r>
          <a:endParaRPr lang="en-US" sz="2200" b="1" dirty="0"/>
        </a:p>
      </dgm:t>
    </dgm:pt>
    <dgm:pt modelId="{D180D341-6F92-4DA0-AE84-AAD8F2838C82}" type="parTrans" cxnId="{7D636919-6B76-4091-AC42-0E42B40C5141}">
      <dgm:prSet/>
      <dgm:spPr/>
      <dgm:t>
        <a:bodyPr/>
        <a:lstStyle/>
        <a:p>
          <a:endParaRPr lang="en-US"/>
        </a:p>
      </dgm:t>
    </dgm:pt>
    <dgm:pt modelId="{3D270E83-6362-49D6-9D14-55E602294879}" type="sibTrans" cxnId="{7D636919-6B76-4091-AC42-0E42B40C5141}">
      <dgm:prSet/>
      <dgm:spPr/>
      <dgm:t>
        <a:bodyPr/>
        <a:lstStyle/>
        <a:p>
          <a:endParaRPr lang="en-US"/>
        </a:p>
      </dgm:t>
    </dgm:pt>
    <dgm:pt modelId="{21695557-62E1-45B9-97AC-5244CD7D7815}" type="pres">
      <dgm:prSet presAssocID="{2C79C66F-3A5E-4D8E-94D0-2278C1E82FA5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33C8192-9AED-4494-9356-9059BE99B325}" type="pres">
      <dgm:prSet presAssocID="{AF44AA98-0082-4BDD-82D8-A96515CF3DD6}" presName="Parent" presStyleLbl="node0" presStyleIdx="0" presStyleCnt="1" custScaleX="58172" custScaleY="57377" custLinFactNeighborX="14376" custLinFactNeighborY="3311">
        <dgm:presLayoutVars>
          <dgm:chMax val="5"/>
          <dgm:chPref val="5"/>
        </dgm:presLayoutVars>
      </dgm:prSet>
      <dgm:spPr/>
      <dgm:t>
        <a:bodyPr/>
        <a:lstStyle/>
        <a:p>
          <a:endParaRPr lang="en-US"/>
        </a:p>
      </dgm:t>
    </dgm:pt>
    <dgm:pt modelId="{C92E831A-E5FC-4DA0-ACCC-50825C832770}" type="pres">
      <dgm:prSet presAssocID="{AF44AA98-0082-4BDD-82D8-A96515CF3DD6}" presName="Accent1" presStyleLbl="node1" presStyleIdx="0" presStyleCnt="15"/>
      <dgm:spPr/>
    </dgm:pt>
    <dgm:pt modelId="{C8423C2F-7FCB-4110-9572-E07D5C2359D7}" type="pres">
      <dgm:prSet presAssocID="{AF44AA98-0082-4BDD-82D8-A96515CF3DD6}" presName="Accent2" presStyleLbl="node1" presStyleIdx="1" presStyleCnt="15"/>
      <dgm:spPr/>
    </dgm:pt>
    <dgm:pt modelId="{26D80443-4362-4D3C-89F6-121D92E6F59A}" type="pres">
      <dgm:prSet presAssocID="{AF44AA98-0082-4BDD-82D8-A96515CF3DD6}" presName="Accent3" presStyleLbl="node1" presStyleIdx="2" presStyleCnt="15"/>
      <dgm:spPr/>
    </dgm:pt>
    <dgm:pt modelId="{D757D6F0-B2F2-4BE8-B135-74EE6938FA91}" type="pres">
      <dgm:prSet presAssocID="{AF44AA98-0082-4BDD-82D8-A96515CF3DD6}" presName="Accent4" presStyleLbl="node1" presStyleIdx="3" presStyleCnt="15"/>
      <dgm:spPr/>
    </dgm:pt>
    <dgm:pt modelId="{2944239F-6207-4680-9058-A4B5EDB7E660}" type="pres">
      <dgm:prSet presAssocID="{AF44AA98-0082-4BDD-82D8-A96515CF3DD6}" presName="Accent5" presStyleLbl="node1" presStyleIdx="4" presStyleCnt="15"/>
      <dgm:spPr/>
    </dgm:pt>
    <dgm:pt modelId="{843B68EE-84E3-4F8B-874E-63A2DEAC5110}" type="pres">
      <dgm:prSet presAssocID="{AF44AA98-0082-4BDD-82D8-A96515CF3DD6}" presName="Accent6" presStyleLbl="node1" presStyleIdx="5" presStyleCnt="15" custScaleX="614647" custScaleY="602222" custLinFactX="-13596" custLinFactY="140780" custLinFactNeighborX="-100000" custLinFactNeighborY="200000"/>
      <dgm:spPr/>
    </dgm:pt>
    <dgm:pt modelId="{717A32B1-38CD-436D-B3C3-7951CA135B40}" type="pres">
      <dgm:prSet presAssocID="{677C9102-9416-4861-9520-D68C5F7C306D}" presName="Child1" presStyleLbl="node1" presStyleIdx="6" presStyleCnt="15" custScaleX="133502" custScaleY="123981" custLinFactNeighborX="20845" custLinFactNeighborY="-1540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C410E14-4462-42B3-88C0-03A01549FD2B}" type="pres">
      <dgm:prSet presAssocID="{677C9102-9416-4861-9520-D68C5F7C306D}" presName="Accent7" presStyleCnt="0"/>
      <dgm:spPr/>
    </dgm:pt>
    <dgm:pt modelId="{34749BC7-30EB-4D02-A94B-41181599AED7}" type="pres">
      <dgm:prSet presAssocID="{677C9102-9416-4861-9520-D68C5F7C306D}" presName="AccentHold1" presStyleLbl="node1" presStyleIdx="7" presStyleCnt="15"/>
      <dgm:spPr/>
    </dgm:pt>
    <dgm:pt modelId="{D61E90C5-1E31-4717-91DC-6F3C4E5D8CD3}" type="pres">
      <dgm:prSet presAssocID="{677C9102-9416-4861-9520-D68C5F7C306D}" presName="Accent8" presStyleCnt="0"/>
      <dgm:spPr/>
    </dgm:pt>
    <dgm:pt modelId="{1C3A1AAA-2D8F-4F16-9C20-2348913A092B}" type="pres">
      <dgm:prSet presAssocID="{677C9102-9416-4861-9520-D68C5F7C306D}" presName="AccentHold2" presStyleLbl="node1" presStyleIdx="8" presStyleCnt="15" custLinFactX="98746" custLinFactY="-189660" custLinFactNeighborX="100000" custLinFactNeighborY="-200000"/>
      <dgm:spPr/>
    </dgm:pt>
    <dgm:pt modelId="{6E34AC24-64E3-4636-98D7-625D2CEEEA14}" type="pres">
      <dgm:prSet presAssocID="{4875CEA1-D131-43FE-8DB4-50B818F35DD3}" presName="Child2" presStyleLbl="node1" presStyleIdx="9" presStyleCnt="15" custScaleX="123612" custScaleY="12797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1BAED98-10C8-4258-805B-60A0A6750165}" type="pres">
      <dgm:prSet presAssocID="{4875CEA1-D131-43FE-8DB4-50B818F35DD3}" presName="Accent9" presStyleCnt="0"/>
      <dgm:spPr/>
    </dgm:pt>
    <dgm:pt modelId="{9A75BCA5-288C-4E14-9C44-825553E65303}" type="pres">
      <dgm:prSet presAssocID="{4875CEA1-D131-43FE-8DB4-50B818F35DD3}" presName="AccentHold1" presStyleLbl="node1" presStyleIdx="10" presStyleCnt="15"/>
      <dgm:spPr/>
    </dgm:pt>
    <dgm:pt modelId="{22976A83-6361-4660-9719-744C73BDD79E}" type="pres">
      <dgm:prSet presAssocID="{4875CEA1-D131-43FE-8DB4-50B818F35DD3}" presName="Accent10" presStyleCnt="0"/>
      <dgm:spPr/>
    </dgm:pt>
    <dgm:pt modelId="{BCB60A99-32D1-4415-BFFD-286FCFF4120F}" type="pres">
      <dgm:prSet presAssocID="{4875CEA1-D131-43FE-8DB4-50B818F35DD3}" presName="AccentHold2" presStyleLbl="node1" presStyleIdx="11" presStyleCnt="15"/>
      <dgm:spPr/>
    </dgm:pt>
    <dgm:pt modelId="{36C30C5C-3FFD-4840-AB07-BE5DC817BFB2}" type="pres">
      <dgm:prSet presAssocID="{4875CEA1-D131-43FE-8DB4-50B818F35DD3}" presName="Accent11" presStyleCnt="0"/>
      <dgm:spPr/>
    </dgm:pt>
    <dgm:pt modelId="{7217B081-33AC-4BF2-8FBC-DE6432EEF28A}" type="pres">
      <dgm:prSet presAssocID="{4875CEA1-D131-43FE-8DB4-50B818F35DD3}" presName="AccentHold3" presStyleLbl="node1" presStyleIdx="12" presStyleCnt="15"/>
      <dgm:spPr/>
    </dgm:pt>
    <dgm:pt modelId="{E906866C-ABED-44E4-9A43-DC6A48138723}" type="pres">
      <dgm:prSet presAssocID="{8566BF81-8B78-42B0-B18A-A9AB1CF1621F}" presName="Child3" presStyleLbl="node1" presStyleIdx="13" presStyleCnt="15" custScaleX="141617" custScaleY="124051" custLinFactNeighborX="-23382" custLinFactNeighborY="-10509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DDE5765-0957-4761-82E8-3AFCABC9A6EB}" type="pres">
      <dgm:prSet presAssocID="{8566BF81-8B78-42B0-B18A-A9AB1CF1621F}" presName="Accent12" presStyleCnt="0"/>
      <dgm:spPr/>
    </dgm:pt>
    <dgm:pt modelId="{227FE589-7CA1-4A4C-8861-06BF21BD6D9C}" type="pres">
      <dgm:prSet presAssocID="{8566BF81-8B78-42B0-B18A-A9AB1CF1621F}" presName="AccentHold1" presStyleLbl="node1" presStyleIdx="14" presStyleCnt="15" custScaleX="240784" custScaleY="263499" custLinFactX="-139660" custLinFactY="100000" custLinFactNeighborX="-200000" custLinFactNeighborY="158538"/>
      <dgm:spPr/>
    </dgm:pt>
  </dgm:ptLst>
  <dgm:cxnLst>
    <dgm:cxn modelId="{E5D0C009-3967-4F4A-AB49-BD62EB96C160}" type="presOf" srcId="{2C79C66F-3A5E-4D8E-94D0-2278C1E82FA5}" destId="{21695557-62E1-45B9-97AC-5244CD7D7815}" srcOrd="0" destOrd="0" presId="urn:microsoft.com/office/officeart/2009/3/layout/CircleRelationship"/>
    <dgm:cxn modelId="{36BC1A7F-4AAA-4584-B99C-050868940056}" srcId="{AF44AA98-0082-4BDD-82D8-A96515CF3DD6}" destId="{677C9102-9416-4861-9520-D68C5F7C306D}" srcOrd="0" destOrd="0" parTransId="{40D84B61-6826-4508-9844-437C5ED59103}" sibTransId="{2127B332-1C17-4A9C-A292-ECDA94130D47}"/>
    <dgm:cxn modelId="{AF72418B-3DD2-4A8D-B7E7-3E0F2A7ED12B}" type="presOf" srcId="{4875CEA1-D131-43FE-8DB4-50B818F35DD3}" destId="{6E34AC24-64E3-4636-98D7-625D2CEEEA14}" srcOrd="0" destOrd="0" presId="urn:microsoft.com/office/officeart/2009/3/layout/CircleRelationship"/>
    <dgm:cxn modelId="{E571AC10-2B04-4210-836B-41A7582BD5FE}" type="presOf" srcId="{8566BF81-8B78-42B0-B18A-A9AB1CF1621F}" destId="{E906866C-ABED-44E4-9A43-DC6A48138723}" srcOrd="0" destOrd="0" presId="urn:microsoft.com/office/officeart/2009/3/layout/CircleRelationship"/>
    <dgm:cxn modelId="{15C76F85-7B0C-4408-981D-9FA8C0E24B3E}" type="presOf" srcId="{677C9102-9416-4861-9520-D68C5F7C306D}" destId="{717A32B1-38CD-436D-B3C3-7951CA135B40}" srcOrd="0" destOrd="0" presId="urn:microsoft.com/office/officeart/2009/3/layout/CircleRelationship"/>
    <dgm:cxn modelId="{7D636919-6B76-4091-AC42-0E42B40C5141}" srcId="{AF44AA98-0082-4BDD-82D8-A96515CF3DD6}" destId="{8566BF81-8B78-42B0-B18A-A9AB1CF1621F}" srcOrd="2" destOrd="0" parTransId="{D180D341-6F92-4DA0-AE84-AAD8F2838C82}" sibTransId="{3D270E83-6362-49D6-9D14-55E602294879}"/>
    <dgm:cxn modelId="{E76545EA-3211-49E7-B408-E4D3DA33D947}" srcId="{AF44AA98-0082-4BDD-82D8-A96515CF3DD6}" destId="{4875CEA1-D131-43FE-8DB4-50B818F35DD3}" srcOrd="1" destOrd="0" parTransId="{9E1453D2-7BE7-4084-B4A1-7CC8DC98E843}" sibTransId="{B9541872-D98C-4F2C-8C53-B6CFB4A5FDF7}"/>
    <dgm:cxn modelId="{2F880D6C-F8B7-46D7-B59D-183DE6545758}" srcId="{2C79C66F-3A5E-4D8E-94D0-2278C1E82FA5}" destId="{AF44AA98-0082-4BDD-82D8-A96515CF3DD6}" srcOrd="0" destOrd="0" parTransId="{59357E41-4039-45B1-8395-47AC40DEBC60}" sibTransId="{0C0931D1-4E95-44CD-AB87-CE768393B0A1}"/>
    <dgm:cxn modelId="{50C86C33-F414-479C-A1CD-6CCA8202C4DF}" type="presOf" srcId="{AF44AA98-0082-4BDD-82D8-A96515CF3DD6}" destId="{E33C8192-9AED-4494-9356-9059BE99B325}" srcOrd="0" destOrd="0" presId="urn:microsoft.com/office/officeart/2009/3/layout/CircleRelationship"/>
    <dgm:cxn modelId="{2881CECC-B777-4B5B-A373-C16DC0D2E9D6}" type="presParOf" srcId="{21695557-62E1-45B9-97AC-5244CD7D7815}" destId="{E33C8192-9AED-4494-9356-9059BE99B325}" srcOrd="0" destOrd="0" presId="urn:microsoft.com/office/officeart/2009/3/layout/CircleRelationship"/>
    <dgm:cxn modelId="{78EBAE27-9EA9-49ED-96F1-64D5CBF0880C}" type="presParOf" srcId="{21695557-62E1-45B9-97AC-5244CD7D7815}" destId="{C92E831A-E5FC-4DA0-ACCC-50825C832770}" srcOrd="1" destOrd="0" presId="urn:microsoft.com/office/officeart/2009/3/layout/CircleRelationship"/>
    <dgm:cxn modelId="{DA8F4A3B-2A60-4193-8804-5E7CDC916882}" type="presParOf" srcId="{21695557-62E1-45B9-97AC-5244CD7D7815}" destId="{C8423C2F-7FCB-4110-9572-E07D5C2359D7}" srcOrd="2" destOrd="0" presId="urn:microsoft.com/office/officeart/2009/3/layout/CircleRelationship"/>
    <dgm:cxn modelId="{4BB146D5-06C7-4E16-823E-BB90E8D4FE3F}" type="presParOf" srcId="{21695557-62E1-45B9-97AC-5244CD7D7815}" destId="{26D80443-4362-4D3C-89F6-121D92E6F59A}" srcOrd="3" destOrd="0" presId="urn:microsoft.com/office/officeart/2009/3/layout/CircleRelationship"/>
    <dgm:cxn modelId="{4964ACB5-37FB-45F8-8118-911E56B61C68}" type="presParOf" srcId="{21695557-62E1-45B9-97AC-5244CD7D7815}" destId="{D757D6F0-B2F2-4BE8-B135-74EE6938FA91}" srcOrd="4" destOrd="0" presId="urn:microsoft.com/office/officeart/2009/3/layout/CircleRelationship"/>
    <dgm:cxn modelId="{FE3D0830-994B-4E6B-BB2F-660679704926}" type="presParOf" srcId="{21695557-62E1-45B9-97AC-5244CD7D7815}" destId="{2944239F-6207-4680-9058-A4B5EDB7E660}" srcOrd="5" destOrd="0" presId="urn:microsoft.com/office/officeart/2009/3/layout/CircleRelationship"/>
    <dgm:cxn modelId="{15289B81-1BBB-4F5D-BCC0-6F28CAF02A10}" type="presParOf" srcId="{21695557-62E1-45B9-97AC-5244CD7D7815}" destId="{843B68EE-84E3-4F8B-874E-63A2DEAC5110}" srcOrd="6" destOrd="0" presId="urn:microsoft.com/office/officeart/2009/3/layout/CircleRelationship"/>
    <dgm:cxn modelId="{0B943FD8-F6DE-4B77-8A1F-060B4367A64A}" type="presParOf" srcId="{21695557-62E1-45B9-97AC-5244CD7D7815}" destId="{717A32B1-38CD-436D-B3C3-7951CA135B40}" srcOrd="7" destOrd="0" presId="urn:microsoft.com/office/officeart/2009/3/layout/CircleRelationship"/>
    <dgm:cxn modelId="{50714D71-FAFD-4BE4-B5D3-AB3BBF7A5593}" type="presParOf" srcId="{21695557-62E1-45B9-97AC-5244CD7D7815}" destId="{AC410E14-4462-42B3-88C0-03A01549FD2B}" srcOrd="8" destOrd="0" presId="urn:microsoft.com/office/officeart/2009/3/layout/CircleRelationship"/>
    <dgm:cxn modelId="{164D3460-70B6-4DCE-AFAF-79F336F0DED6}" type="presParOf" srcId="{AC410E14-4462-42B3-88C0-03A01549FD2B}" destId="{34749BC7-30EB-4D02-A94B-41181599AED7}" srcOrd="0" destOrd="0" presId="urn:microsoft.com/office/officeart/2009/3/layout/CircleRelationship"/>
    <dgm:cxn modelId="{DC6D692A-9DC3-4F3D-8AF2-F6475DCFDBDC}" type="presParOf" srcId="{21695557-62E1-45B9-97AC-5244CD7D7815}" destId="{D61E90C5-1E31-4717-91DC-6F3C4E5D8CD3}" srcOrd="9" destOrd="0" presId="urn:microsoft.com/office/officeart/2009/3/layout/CircleRelationship"/>
    <dgm:cxn modelId="{A4A77459-B680-4ABD-9959-6C2C829E6C74}" type="presParOf" srcId="{D61E90C5-1E31-4717-91DC-6F3C4E5D8CD3}" destId="{1C3A1AAA-2D8F-4F16-9C20-2348913A092B}" srcOrd="0" destOrd="0" presId="urn:microsoft.com/office/officeart/2009/3/layout/CircleRelationship"/>
    <dgm:cxn modelId="{72B2FE7D-3D5C-42B0-BFAF-B19F4F162ACA}" type="presParOf" srcId="{21695557-62E1-45B9-97AC-5244CD7D7815}" destId="{6E34AC24-64E3-4636-98D7-625D2CEEEA14}" srcOrd="10" destOrd="0" presId="urn:microsoft.com/office/officeart/2009/3/layout/CircleRelationship"/>
    <dgm:cxn modelId="{9D9AB09B-3A51-4445-948D-B12C9CBE4599}" type="presParOf" srcId="{21695557-62E1-45B9-97AC-5244CD7D7815}" destId="{C1BAED98-10C8-4258-805B-60A0A6750165}" srcOrd="11" destOrd="0" presId="urn:microsoft.com/office/officeart/2009/3/layout/CircleRelationship"/>
    <dgm:cxn modelId="{6DD90816-6780-485E-9300-0C74DA9FD954}" type="presParOf" srcId="{C1BAED98-10C8-4258-805B-60A0A6750165}" destId="{9A75BCA5-288C-4E14-9C44-825553E65303}" srcOrd="0" destOrd="0" presId="urn:microsoft.com/office/officeart/2009/3/layout/CircleRelationship"/>
    <dgm:cxn modelId="{7231B6D2-F483-4329-A90B-40AFAA98E7E5}" type="presParOf" srcId="{21695557-62E1-45B9-97AC-5244CD7D7815}" destId="{22976A83-6361-4660-9719-744C73BDD79E}" srcOrd="12" destOrd="0" presId="urn:microsoft.com/office/officeart/2009/3/layout/CircleRelationship"/>
    <dgm:cxn modelId="{AF4AA5A9-7B52-42EA-92A4-25F1231C9A7C}" type="presParOf" srcId="{22976A83-6361-4660-9719-744C73BDD79E}" destId="{BCB60A99-32D1-4415-BFFD-286FCFF4120F}" srcOrd="0" destOrd="0" presId="urn:microsoft.com/office/officeart/2009/3/layout/CircleRelationship"/>
    <dgm:cxn modelId="{48C92C39-3C91-4A5F-B72F-514A5E43CBB1}" type="presParOf" srcId="{21695557-62E1-45B9-97AC-5244CD7D7815}" destId="{36C30C5C-3FFD-4840-AB07-BE5DC817BFB2}" srcOrd="13" destOrd="0" presId="urn:microsoft.com/office/officeart/2009/3/layout/CircleRelationship"/>
    <dgm:cxn modelId="{A2CFBBE6-97F2-4020-BA2A-60B1B129CA82}" type="presParOf" srcId="{36C30C5C-3FFD-4840-AB07-BE5DC817BFB2}" destId="{7217B081-33AC-4BF2-8FBC-DE6432EEF28A}" srcOrd="0" destOrd="0" presId="urn:microsoft.com/office/officeart/2009/3/layout/CircleRelationship"/>
    <dgm:cxn modelId="{9C1210CD-929C-4577-9093-0836A7EEADE8}" type="presParOf" srcId="{21695557-62E1-45B9-97AC-5244CD7D7815}" destId="{E906866C-ABED-44E4-9A43-DC6A48138723}" srcOrd="14" destOrd="0" presId="urn:microsoft.com/office/officeart/2009/3/layout/CircleRelationship"/>
    <dgm:cxn modelId="{076F4581-4701-41E5-AA42-B817C7B52FD8}" type="presParOf" srcId="{21695557-62E1-45B9-97AC-5244CD7D7815}" destId="{9DDE5765-0957-4761-82E8-3AFCABC9A6EB}" srcOrd="15" destOrd="0" presId="urn:microsoft.com/office/officeart/2009/3/layout/CircleRelationship"/>
    <dgm:cxn modelId="{A203F860-F9E8-42DC-89CC-449AAE18C01B}" type="presParOf" srcId="{9DDE5765-0957-4761-82E8-3AFCABC9A6EB}" destId="{227FE589-7CA1-4A4C-8861-06BF21BD6D9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9EDD2-680F-483B-A848-36A1B23215D1}">
      <dsp:nvSpPr>
        <dsp:cNvPr id="0" name=""/>
        <dsp:cNvSpPr/>
      </dsp:nvSpPr>
      <dsp:spPr>
        <a:xfrm>
          <a:off x="4145850" y="2494410"/>
          <a:ext cx="2590774" cy="211543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Internet of Things</a:t>
          </a:r>
          <a:endParaRPr lang="en-US" sz="3600" b="1" kern="1200" dirty="0"/>
        </a:p>
      </dsp:txBody>
      <dsp:txXfrm>
        <a:off x="4249117" y="2597677"/>
        <a:ext cx="2384240" cy="1908899"/>
      </dsp:txXfrm>
    </dsp:sp>
    <dsp:sp modelId="{FF816B35-ADBF-4599-A449-96D1F73C641E}">
      <dsp:nvSpPr>
        <dsp:cNvPr id="0" name=""/>
        <dsp:cNvSpPr/>
      </dsp:nvSpPr>
      <dsp:spPr>
        <a:xfrm rot="16158678">
          <a:off x="5031045" y="2101682"/>
          <a:ext cx="78551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85512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F047DA-79BC-4051-B251-CBA26EB8EDB8}">
      <dsp:nvSpPr>
        <dsp:cNvPr id="0" name=""/>
        <dsp:cNvSpPr/>
      </dsp:nvSpPr>
      <dsp:spPr>
        <a:xfrm>
          <a:off x="4495784" y="228590"/>
          <a:ext cx="1828798" cy="148036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Sensing</a:t>
          </a:r>
          <a:endParaRPr lang="en-US" sz="2400" b="1" kern="1200" dirty="0"/>
        </a:p>
      </dsp:txBody>
      <dsp:txXfrm>
        <a:off x="4568049" y="300855"/>
        <a:ext cx="1684268" cy="1335834"/>
      </dsp:txXfrm>
    </dsp:sp>
    <dsp:sp modelId="{AA4316BB-1765-4D48-AF47-78D308694A43}">
      <dsp:nvSpPr>
        <dsp:cNvPr id="0" name=""/>
        <dsp:cNvSpPr/>
      </dsp:nvSpPr>
      <dsp:spPr>
        <a:xfrm rot="1398035">
          <a:off x="6700784" y="4283848"/>
          <a:ext cx="8788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78884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4AA75C-0A14-417A-98AB-3074D95660D3}">
      <dsp:nvSpPr>
        <dsp:cNvPr id="0" name=""/>
        <dsp:cNvSpPr/>
      </dsp:nvSpPr>
      <dsp:spPr>
        <a:xfrm>
          <a:off x="7543828" y="4113026"/>
          <a:ext cx="1746116" cy="144130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Data</a:t>
          </a:r>
          <a:endParaRPr lang="en-US" sz="2400" b="1" kern="1200" dirty="0"/>
        </a:p>
      </dsp:txBody>
      <dsp:txXfrm>
        <a:off x="7614187" y="4183385"/>
        <a:ext cx="1605398" cy="1300590"/>
      </dsp:txXfrm>
    </dsp:sp>
    <dsp:sp modelId="{659D28EA-3B65-41B4-AC84-ABD41C038D81}">
      <dsp:nvSpPr>
        <dsp:cNvPr id="0" name=""/>
        <dsp:cNvSpPr/>
      </dsp:nvSpPr>
      <dsp:spPr>
        <a:xfrm rot="9285667">
          <a:off x="3524780" y="4301811"/>
          <a:ext cx="65219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52199" y="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9D9CF9-EE69-420B-9CA5-845BF66A0EFE}">
      <dsp:nvSpPr>
        <dsp:cNvPr id="0" name=""/>
        <dsp:cNvSpPr/>
      </dsp:nvSpPr>
      <dsp:spPr>
        <a:xfrm>
          <a:off x="1752603" y="4185101"/>
          <a:ext cx="1803307" cy="136158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Pervasive connectivity</a:t>
          </a:r>
          <a:endParaRPr lang="en-US" sz="2400" b="1" kern="1200" dirty="0"/>
        </a:p>
      </dsp:txBody>
      <dsp:txXfrm>
        <a:off x="1819070" y="4251568"/>
        <a:ext cx="1670373" cy="12286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3C8192-9AED-4494-9356-9059BE99B325}">
      <dsp:nvSpPr>
        <dsp:cNvPr id="0" name=""/>
        <dsp:cNvSpPr/>
      </dsp:nvSpPr>
      <dsp:spPr>
        <a:xfrm>
          <a:off x="2813943" y="1422556"/>
          <a:ext cx="2420257" cy="238745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Wearable Technology</a:t>
          </a:r>
          <a:endParaRPr lang="en-US" sz="2400" b="1" kern="1200" dirty="0"/>
        </a:p>
      </dsp:txBody>
      <dsp:txXfrm>
        <a:off x="3168381" y="1772190"/>
        <a:ext cx="1711381" cy="1688182"/>
      </dsp:txXfrm>
    </dsp:sp>
    <dsp:sp modelId="{C92E831A-E5FC-4DA0-ACCC-50825C832770}">
      <dsp:nvSpPr>
        <dsp:cNvPr id="0" name=""/>
        <dsp:cNvSpPr/>
      </dsp:nvSpPr>
      <dsp:spPr>
        <a:xfrm>
          <a:off x="3719965" y="208439"/>
          <a:ext cx="462564" cy="46276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8423C2F-7FCB-4110-9572-E07D5C2359D7}">
      <dsp:nvSpPr>
        <dsp:cNvPr id="0" name=""/>
        <dsp:cNvSpPr/>
      </dsp:nvSpPr>
      <dsp:spPr>
        <a:xfrm>
          <a:off x="2625002" y="4249847"/>
          <a:ext cx="335401" cy="33540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6D80443-4362-4D3C-89F6-121D92E6F59A}">
      <dsp:nvSpPr>
        <dsp:cNvPr id="0" name=""/>
        <dsp:cNvSpPr/>
      </dsp:nvSpPr>
      <dsp:spPr>
        <a:xfrm>
          <a:off x="5774195" y="2086717"/>
          <a:ext cx="335401" cy="33540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57D6F0-B2F2-4BE8-B135-74EE6938FA91}">
      <dsp:nvSpPr>
        <dsp:cNvPr id="0" name=""/>
        <dsp:cNvSpPr/>
      </dsp:nvSpPr>
      <dsp:spPr>
        <a:xfrm>
          <a:off x="4171435" y="4606642"/>
          <a:ext cx="462564" cy="46276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44239F-6207-4680-9058-A4B5EDB7E660}">
      <dsp:nvSpPr>
        <dsp:cNvPr id="0" name=""/>
        <dsp:cNvSpPr/>
      </dsp:nvSpPr>
      <dsp:spPr>
        <a:xfrm>
          <a:off x="2718880" y="866128"/>
          <a:ext cx="335401" cy="33540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3B68EE-84E3-4F8B-874E-63A2DEAC5110}">
      <dsp:nvSpPr>
        <dsp:cNvPr id="0" name=""/>
        <dsp:cNvSpPr/>
      </dsp:nvSpPr>
      <dsp:spPr>
        <a:xfrm>
          <a:off x="419104" y="3085508"/>
          <a:ext cx="2061537" cy="201989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7A32B1-38CD-436D-B3C3-7951CA135B40}">
      <dsp:nvSpPr>
        <dsp:cNvPr id="0" name=""/>
        <dsp:cNvSpPr/>
      </dsp:nvSpPr>
      <dsp:spPr>
        <a:xfrm>
          <a:off x="114303" y="685793"/>
          <a:ext cx="2258210" cy="209668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Smart devices</a:t>
          </a:r>
          <a:endParaRPr lang="en-US" sz="2400" b="1" kern="1200" dirty="0"/>
        </a:p>
      </dsp:txBody>
      <dsp:txXfrm>
        <a:off x="445010" y="992845"/>
        <a:ext cx="1596796" cy="1482576"/>
      </dsp:txXfrm>
    </dsp:sp>
    <dsp:sp modelId="{34749BC7-30EB-4D02-A94B-41181599AED7}">
      <dsp:nvSpPr>
        <dsp:cNvPr id="0" name=""/>
        <dsp:cNvSpPr/>
      </dsp:nvSpPr>
      <dsp:spPr>
        <a:xfrm>
          <a:off x="3252280" y="880711"/>
          <a:ext cx="462564" cy="46276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C3A1AAA-2D8F-4F16-9C20-2348913A092B}">
      <dsp:nvSpPr>
        <dsp:cNvPr id="0" name=""/>
        <dsp:cNvSpPr/>
      </dsp:nvSpPr>
      <dsp:spPr>
        <a:xfrm>
          <a:off x="1866900" y="76197"/>
          <a:ext cx="836371" cy="83657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34AC24-64E3-4636-98D7-625D2CEEEA14}">
      <dsp:nvSpPr>
        <dsp:cNvPr id="0" name=""/>
        <dsp:cNvSpPr/>
      </dsp:nvSpPr>
      <dsp:spPr>
        <a:xfrm>
          <a:off x="5734088" y="116783"/>
          <a:ext cx="2090919" cy="216415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Gesture-based</a:t>
          </a:r>
          <a:r>
            <a:rPr lang="en-US" sz="2200" b="1" kern="1200" dirty="0" smtClean="0"/>
            <a:t> </a:t>
          </a:r>
          <a:r>
            <a:rPr lang="en-US" sz="2400" b="1" kern="1200" dirty="0" smtClean="0"/>
            <a:t>control</a:t>
          </a:r>
          <a:endParaRPr lang="en-US" sz="2200" b="1" kern="1200" dirty="0"/>
        </a:p>
      </dsp:txBody>
      <dsp:txXfrm>
        <a:off x="6040296" y="433716"/>
        <a:ext cx="1478503" cy="1530290"/>
      </dsp:txXfrm>
    </dsp:sp>
    <dsp:sp modelId="{9A75BCA5-288C-4E14-9C44-825553E65303}">
      <dsp:nvSpPr>
        <dsp:cNvPr id="0" name=""/>
        <dsp:cNvSpPr/>
      </dsp:nvSpPr>
      <dsp:spPr>
        <a:xfrm>
          <a:off x="5178494" y="1520900"/>
          <a:ext cx="462564" cy="46276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B60A99-32D1-4415-BFFD-286FCFF4120F}">
      <dsp:nvSpPr>
        <dsp:cNvPr id="0" name=""/>
        <dsp:cNvSpPr/>
      </dsp:nvSpPr>
      <dsp:spPr>
        <a:xfrm>
          <a:off x="-113686" y="4331512"/>
          <a:ext cx="335401" cy="33540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217B081-33AC-4BF2-8FBC-DE6432EEF28A}">
      <dsp:nvSpPr>
        <dsp:cNvPr id="0" name=""/>
        <dsp:cNvSpPr/>
      </dsp:nvSpPr>
      <dsp:spPr>
        <a:xfrm>
          <a:off x="3228384" y="3854165"/>
          <a:ext cx="335401" cy="33540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06866C-ABED-44E4-9A43-DC6A48138723}">
      <dsp:nvSpPr>
        <dsp:cNvPr id="0" name=""/>
        <dsp:cNvSpPr/>
      </dsp:nvSpPr>
      <dsp:spPr>
        <a:xfrm>
          <a:off x="5981705" y="2895594"/>
          <a:ext cx="2395477" cy="209786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Augmented</a:t>
          </a:r>
          <a:r>
            <a:rPr lang="en-US" sz="2200" b="1" kern="1200" dirty="0" smtClean="0"/>
            <a:t> Reality</a:t>
          </a:r>
          <a:endParaRPr lang="en-US" sz="2200" b="1" kern="1200" dirty="0"/>
        </a:p>
      </dsp:txBody>
      <dsp:txXfrm>
        <a:off x="6332514" y="3202819"/>
        <a:ext cx="1693859" cy="1483414"/>
      </dsp:txXfrm>
    </dsp:sp>
    <dsp:sp modelId="{227FE589-7CA1-4A4C-8861-06BF21BD6D9C}">
      <dsp:nvSpPr>
        <dsp:cNvPr id="0" name=""/>
        <dsp:cNvSpPr/>
      </dsp:nvSpPr>
      <dsp:spPr>
        <a:xfrm>
          <a:off x="4876800" y="3810338"/>
          <a:ext cx="807594" cy="88379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145" cy="464205"/>
          </a:xfrm>
          <a:prstGeom prst="rect">
            <a:avLst/>
          </a:prstGeom>
        </p:spPr>
        <p:txBody>
          <a:bodyPr vert="horz" lIns="88139" tIns="44070" rIns="88139" bIns="4407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0659"/>
            <a:ext cx="3038145" cy="464205"/>
          </a:xfrm>
          <a:prstGeom prst="rect">
            <a:avLst/>
          </a:prstGeom>
        </p:spPr>
        <p:txBody>
          <a:bodyPr vert="horz" lIns="88139" tIns="44070" rIns="88139" bIns="4407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1563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/>
          <a:lstStyle>
            <a:lvl1pPr algn="r">
              <a:defRPr sz="1300"/>
            </a:lvl1pPr>
          </a:lstStyle>
          <a:p>
            <a:fld id="{C6411922-47F4-4D5D-90B1-D134B83359C9}" type="datetimeFigureOut">
              <a:rPr lang="en-US" smtClean="0"/>
              <a:t>3/23/2015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2" tIns="46586" rIns="93172" bIns="4658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2" tIns="46586" rIns="93172" bIns="46586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2" tIns="46586" rIns="93172" bIns="46586" rtlCol="0" anchor="b"/>
          <a:lstStyle>
            <a:lvl1pPr algn="r">
              <a:defRPr sz="1300"/>
            </a:lvl1pPr>
          </a:lstStyle>
          <a:p>
            <a:fld id="{A6EF4741-26D0-40CD-B567-EA47C8E154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35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3031A-09BD-451D-83F1-6EBB69D03B40}" type="datetime1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374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297F9-B5C7-4B78-9EF8-F1E3DE22F561}" type="datetime1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76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92D5C-D18A-4013-8D75-7082302F8185}" type="datetime1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108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3DC53-0991-4BB5-961F-306F220CD254}" type="datetime1">
              <a:rPr lang="en-US" smtClean="0"/>
              <a:t>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128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5BB7C8-DBBD-4C30-AD0C-22F21BF677DA}" type="datetime1">
              <a:rPr lang="en-US" smtClean="0"/>
              <a:t>3/23/2015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37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A8FF8-EB29-4BC7-BF45-4561C05B1896}" type="datetime1">
              <a:rPr lang="en-US" smtClean="0"/>
              <a:t>3/23/2015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580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C3B51-CD7A-4AFF-BF41-91E02EBD9AC0}" type="datetime1">
              <a:rPr lang="en-US" smtClean="0"/>
              <a:t>3/23/2015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713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BF489-1A02-42C7-98BA-BF9F4864C918}" type="datetime1">
              <a:rPr lang="en-US" smtClean="0"/>
              <a:t>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53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F25DC-70A6-45AA-89B6-B208D42E6CE4}" type="datetime1">
              <a:rPr lang="en-US" smtClean="0"/>
              <a:t>3/23/2015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90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ADFDC-56A6-4AA9-8789-DB49E4527565}" type="datetime1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33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D9775-D02B-4EA6-B22F-115024E8FD55}" type="datetime1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58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7315200" cy="1470025"/>
          </a:xfrm>
        </p:spPr>
        <p:txBody>
          <a:bodyPr/>
          <a:lstStyle>
            <a:lvl1pPr algn="l">
              <a:lnSpc>
                <a:spcPts val="5000"/>
              </a:lnSpc>
              <a:defRPr sz="4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886200"/>
            <a:ext cx="7315200" cy="1752600"/>
          </a:xfrm>
        </p:spPr>
        <p:txBody>
          <a:bodyPr/>
          <a:lstStyle>
            <a:lvl1pPr marL="0" indent="0" algn="l">
              <a:buNone/>
              <a:defRPr sz="2000" i="0"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75AA617-0A4E-4D7B-A215-C02C1639E12E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91DB31-BE4A-43E8-B27A-61250DFC36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2432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Aft>
                <a:spcPts val="120"/>
              </a:spcAft>
              <a:defRPr/>
            </a:lvl1pPr>
            <a:lvl2pPr>
              <a:spcAft>
                <a:spcPts val="120"/>
              </a:spcAft>
              <a:defRPr/>
            </a:lvl2pPr>
            <a:lvl3pPr>
              <a:spcAft>
                <a:spcPts val="120"/>
              </a:spcAft>
              <a:defRPr/>
            </a:lvl3pPr>
            <a:lvl4pPr>
              <a:spcAft>
                <a:spcPts val="120"/>
              </a:spcAft>
              <a:defRPr/>
            </a:lvl4pPr>
            <a:lvl5pPr>
              <a:spcAft>
                <a:spcPts val="12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66588F-356B-4C2F-B8CC-1B1BF819ADC1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497FA-80C0-4512-96D7-8ED26FCAA3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487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Information 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458200" cy="8382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1143000"/>
            <a:ext cx="5486400" cy="49831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914053E-42B4-48C1-AEA9-41236C3757AF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497FA-80C0-4512-96D7-8ED26FCAA3C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5835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0ACB7F-CD20-4434-8EA2-1BF989694B36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3E1F13-6C3E-4F0B-9090-337F9B17DF3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535439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8885725-9035-4F4D-872F-8719BBF9F84B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1FA6C-B30F-4319-8B73-A3C49291C79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298922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A03009-AE05-450E-A657-4ABD444AA147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23B71-FA89-468A-82B5-CC14462F333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346668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91F582-4EDA-42E9-8F0A-7A2CB65B0AF8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6B31E3-088E-47A7-91F9-87EAC0D1B5C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5636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135A54-E3B7-441C-A8DC-272BB54279BB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D0CA0-2653-4921-88C6-F2D8031B675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504805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5C9CE-2D39-4851-8C21-090BA41E43C5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906C9-AB05-4FCE-AF30-F1552809BA9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389617"/>
      </p:ext>
    </p:extLst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3CA0B-4BF4-4EEE-8B44-110FFDC57064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A0C06-9A40-48A4-923F-1C98FD7CAF0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263650"/>
      </p:ext>
    </p:extLst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C0E922C-8CCA-4DA0-979A-0BA85D7051AC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77924-22DD-4830-904D-A8E42FEF7F5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19685"/>
      </p:ext>
    </p:extLst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152400"/>
            <a:ext cx="2114550" cy="5973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191250" cy="5973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0B8B10-FB4B-4379-BE5A-A20BB9D085D9}" type="datetime1">
              <a:rPr lang="en-US" smtClean="0">
                <a:solidFill>
                  <a:srgbClr val="000000"/>
                </a:solidFill>
              </a:rPr>
              <a:t>3/23/2015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DEAB4-BF9B-495E-A646-2816B77C5AF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0680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tif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63B3C9-D3FC-456B-A259-0850003D012D}" type="datetime1">
              <a:rPr lang="en-US" smtClean="0"/>
              <a:t>3/23/2015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7E37F-5B14-416E-8053-D514D31C6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932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8229600"/>
            <a:ext cx="9134573" cy="19560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8458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00400" y="2743200"/>
            <a:ext cx="5486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70675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C5156B-D879-4E1F-86C2-44F61BB687A4}" type="datetime1">
              <a:rPr lang="en-US" smtClean="0">
                <a:solidFill>
                  <a:srgbClr val="000000"/>
                </a:solidFill>
                <a:latin typeface="Arial" charset="0"/>
              </a:rPr>
              <a:t>3/23/2015</a:t>
            </a:fld>
            <a:endParaRPr 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70675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9913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09E1947-29C9-474D-BDE5-6E828CC258F6}" type="slidenum">
              <a:rPr lang="en-US">
                <a:solidFill>
                  <a:srgbClr val="000000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-52388" y="7620000"/>
            <a:ext cx="9167813" cy="3048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0" name="Picture 9" descr="logorgbPowerPoint.ti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0" y="7608624"/>
            <a:ext cx="1253589" cy="299300"/>
          </a:xfrm>
          <a:prstGeom prst="rect">
            <a:avLst/>
          </a:prstGeom>
        </p:spPr>
      </p:pic>
      <p:sp>
        <p:nvSpPr>
          <p:cNvPr id="11" name="TextBox 10"/>
          <p:cNvSpPr txBox="1"/>
          <p:nvPr userDrawn="1"/>
        </p:nvSpPr>
        <p:spPr>
          <a:xfrm>
            <a:off x="7000875" y="6445448"/>
            <a:ext cx="2133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400" dirty="0">
                <a:solidFill>
                  <a:srgbClr val="FFFFFF"/>
                </a:solidFill>
              </a:rPr>
              <a:t>www.uwebc.org</a:t>
            </a:r>
          </a:p>
        </p:txBody>
      </p:sp>
    </p:spTree>
    <p:extLst>
      <p:ext uri="{BB962C8B-B14F-4D97-AF65-F5344CB8AC3E}">
        <p14:creationId xmlns:p14="http://schemas.microsoft.com/office/powerpoint/2010/main" val="83940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eorgia" pitchFamily="18" charset="0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0">
          <a:solidFill>
            <a:schemeClr val="tx1"/>
          </a:solidFill>
          <a:latin typeface="Verdana" pitchFamily="34" charset="0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0">
          <a:solidFill>
            <a:srgbClr val="4D4D4D"/>
          </a:solidFill>
          <a:latin typeface="Verdana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0">
          <a:solidFill>
            <a:srgbClr val="808080"/>
          </a:solidFill>
          <a:latin typeface="Verdana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0">
          <a:solidFill>
            <a:srgbClr val="B2B2B2"/>
          </a:solidFill>
          <a:latin typeface="Verdana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0">
          <a:solidFill>
            <a:srgbClr val="B2B2B2"/>
          </a:solidFill>
          <a:latin typeface="Verdana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rgbClr val="B2B2B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rgbClr val="B2B2B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rgbClr val="B2B2B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rgbClr val="B2B2B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C8NMRpZb6Ss?feature=player_embedd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rbes.com/video/4066055740001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1</a:t>
            </a:fld>
            <a:endParaRPr lang="en-US"/>
          </a:p>
        </p:txBody>
      </p:sp>
      <p:pic>
        <p:nvPicPr>
          <p:cNvPr id="2050" name="Picture 2" descr="http://uwiotlab.files.wordpress.com/2014/03/iothea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"/>
            <a:ext cx="647700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ontrol4.com/files/large/b9d80879aba75c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828800"/>
            <a:ext cx="53911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36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4465637"/>
            <a:ext cx="6934200" cy="2239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Sandra Bradley</a:t>
            </a:r>
            <a:br>
              <a:rPr lang="en-US" dirty="0" smtClean="0"/>
            </a:br>
            <a:r>
              <a:rPr lang="en-US" sz="2400" dirty="0" smtClean="0"/>
              <a:t>Research Director, Consumer and Retail Applications</a:t>
            </a:r>
            <a:br>
              <a:rPr lang="en-US" sz="2400" dirty="0" smtClean="0"/>
            </a:br>
            <a:r>
              <a:rPr lang="en-US" sz="2400" dirty="0" smtClean="0"/>
              <a:t>UW Madison Internet of Things Lab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2457141"/>
            <a:ext cx="1856096" cy="1856096"/>
          </a:xfrm>
          <a:prstGeom prst="rect">
            <a:avLst/>
          </a:prstGeom>
        </p:spPr>
      </p:pic>
      <p:pic>
        <p:nvPicPr>
          <p:cNvPr id="6" name="Picture 2" descr="http://uwiotlab.files.wordpress.com/2014/03/iothea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"/>
            <a:ext cx="647700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173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3</a:t>
            </a:fld>
            <a:endParaRPr lang="en-US"/>
          </a:p>
        </p:txBody>
      </p:sp>
      <p:pic>
        <p:nvPicPr>
          <p:cNvPr id="1026" name="Picture 2" descr="http://www.futuristspeaker.com/wp-content/uploads/Internet-of-Things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8798782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41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4</a:t>
            </a:fld>
            <a:endParaRPr lang="en-US"/>
          </a:p>
        </p:txBody>
      </p:sp>
      <p:pic>
        <p:nvPicPr>
          <p:cNvPr id="4" name="C8NMRpZb6Ss?feature=player_embedded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6200" y="1028700"/>
            <a:ext cx="9008533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36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5</a:t>
            </a:fld>
            <a:endParaRPr lang="en-US"/>
          </a:p>
        </p:txBody>
      </p:sp>
      <p:pic>
        <p:nvPicPr>
          <p:cNvPr id="5" name="IoT-overview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66924" y="762000"/>
            <a:ext cx="9210924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175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1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 fullScrn="1"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6703"/>
            <a:ext cx="9144000" cy="1143000"/>
          </a:xfrm>
        </p:spPr>
        <p:txBody>
          <a:bodyPr>
            <a:noAutofit/>
          </a:bodyPr>
          <a:lstStyle/>
          <a:p>
            <a:r>
              <a:rPr lang="en-US" sz="3600" b="1" dirty="0" smtClean="0"/>
              <a:t>Three Main Components</a:t>
            </a:r>
            <a:endParaRPr lang="en-US" sz="3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25B15-B066-4B82-A52C-1DA3950867E1}" type="slidenum">
              <a:rPr lang="en-US" smtClean="0"/>
              <a:t>6</a:t>
            </a:fld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1959159"/>
              </p:ext>
            </p:extLst>
          </p:nvPr>
        </p:nvGraphicFramePr>
        <p:xfrm>
          <a:off x="-914400" y="992388"/>
          <a:ext cx="11125200" cy="647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210984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94634" y="6492875"/>
            <a:ext cx="2133600" cy="365125"/>
          </a:xfrm>
        </p:spPr>
        <p:txBody>
          <a:bodyPr/>
          <a:lstStyle/>
          <a:p>
            <a:fld id="{C6A25B15-B066-4B82-A52C-1DA3950867E1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1028743"/>
              </p:ext>
            </p:extLst>
          </p:nvPr>
        </p:nvGraphicFramePr>
        <p:xfrm>
          <a:off x="304800" y="609600"/>
          <a:ext cx="8534400" cy="5287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14347" y="4343400"/>
            <a:ext cx="16399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Contextual </a:t>
            </a:r>
          </a:p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computing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33900" y="6071400"/>
            <a:ext cx="43815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/>
              <a:t>… And More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41275104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7126" y="2514600"/>
            <a:ext cx="7315200" cy="236220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70C0"/>
                </a:solidFill>
              </a:rPr>
              <a:t>Wearable</a:t>
            </a:r>
            <a:br>
              <a:rPr lang="en-US" sz="5400" b="1" dirty="0" smtClean="0">
                <a:solidFill>
                  <a:srgbClr val="0070C0"/>
                </a:solidFill>
              </a:rPr>
            </a:br>
            <a:r>
              <a:rPr lang="en-US" sz="5400" b="1" dirty="0" smtClean="0">
                <a:solidFill>
                  <a:srgbClr val="0070C0"/>
                </a:solidFill>
              </a:rPr>
              <a:t>technology</a:t>
            </a:r>
            <a:endParaRPr lang="en-US" sz="54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384" y="1425182"/>
            <a:ext cx="2130873" cy="35242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3900" b="1" dirty="0">
                <a:solidFill>
                  <a:srgbClr val="000000"/>
                </a:solidFill>
                <a:ea typeface="Verdana" pitchFamily="34" charset="0"/>
                <a:cs typeface="Verdana" pitchFamily="34" charset="0"/>
              </a:rPr>
              <a:t>1</a:t>
            </a:r>
          </a:p>
        </p:txBody>
      </p:sp>
      <p:sp>
        <p:nvSpPr>
          <p:cNvPr id="6" name="Donut 5"/>
          <p:cNvSpPr/>
          <p:nvPr/>
        </p:nvSpPr>
        <p:spPr>
          <a:xfrm>
            <a:off x="162325" y="1686490"/>
            <a:ext cx="3495276" cy="3418910"/>
          </a:xfrm>
          <a:prstGeom prst="donut">
            <a:avLst>
              <a:gd name="adj" fmla="val 68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333333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97FA-80C0-4512-96D7-8ED26FCAA3C1}" type="slidenum">
              <a:rPr lang="en-US" smtClean="0">
                <a:solidFill>
                  <a:srgbClr val="000000"/>
                </a:solidFill>
              </a:rPr>
              <a:pPr/>
              <a:t>8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63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9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732768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109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9144000" cy="5442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25B15-B066-4B82-A52C-1DA3950867E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8970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7126" y="2362200"/>
            <a:ext cx="3800474" cy="251460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Virtual </a:t>
            </a:r>
            <a:br>
              <a:rPr lang="en-US" sz="5400" b="1" dirty="0" smtClean="0">
                <a:solidFill>
                  <a:srgbClr val="0070C0"/>
                </a:solidFill>
                <a:latin typeface="Georgia" panose="02040502050405020303" pitchFamily="18" charset="0"/>
              </a:rPr>
            </a:br>
            <a:r>
              <a:rPr lang="en-US" sz="5400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reality</a:t>
            </a:r>
            <a:endParaRPr lang="en-US" sz="5400" b="1" dirty="0">
              <a:solidFill>
                <a:srgbClr val="0070C0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2000" y="1425182"/>
            <a:ext cx="2363147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3900" b="1" dirty="0">
                <a:solidFill>
                  <a:srgbClr val="00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</a:p>
        </p:txBody>
      </p:sp>
      <p:sp>
        <p:nvSpPr>
          <p:cNvPr id="6" name="Donut 5"/>
          <p:cNvSpPr/>
          <p:nvPr/>
        </p:nvSpPr>
        <p:spPr>
          <a:xfrm>
            <a:off x="162325" y="1686490"/>
            <a:ext cx="3495276" cy="3418910"/>
          </a:xfrm>
          <a:prstGeom prst="donut">
            <a:avLst>
              <a:gd name="adj" fmla="val 68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333333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97FA-80C0-4512-96D7-8ED26FCAA3C1}" type="slidenum">
              <a:rPr lang="en-US" smtClean="0">
                <a:solidFill>
                  <a:srgbClr val="000000"/>
                </a:solidFill>
              </a:rPr>
              <a:pPr/>
              <a:t>11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25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12</a:t>
            </a:fld>
            <a:endParaRPr lang="en-US"/>
          </a:p>
        </p:txBody>
      </p:sp>
      <p:pic>
        <p:nvPicPr>
          <p:cNvPr id="1026" name="Picture 2" descr="http://uwiotlab.files.wordpress.com/2014/05/050114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12" y="393932"/>
            <a:ext cx="8770488" cy="494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16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7126" y="2514600"/>
            <a:ext cx="7315200" cy="236220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70C0"/>
                </a:solidFill>
              </a:rPr>
              <a:t>Augmented</a:t>
            </a:r>
            <a:br>
              <a:rPr lang="en-US" sz="5400" b="1" dirty="0" smtClean="0">
                <a:solidFill>
                  <a:srgbClr val="0070C0"/>
                </a:solidFill>
              </a:rPr>
            </a:br>
            <a:r>
              <a:rPr lang="en-US" sz="5400" b="1" dirty="0" smtClean="0">
                <a:solidFill>
                  <a:srgbClr val="0070C0"/>
                </a:solidFill>
              </a:rPr>
              <a:t>reality</a:t>
            </a:r>
            <a:endParaRPr lang="en-US" sz="54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384" y="1425182"/>
            <a:ext cx="2363147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3900" b="1" dirty="0">
                <a:solidFill>
                  <a:srgbClr val="000000"/>
                </a:solidFill>
                <a:ea typeface="Verdana" pitchFamily="34" charset="0"/>
                <a:cs typeface="Verdana" pitchFamily="34" charset="0"/>
              </a:rPr>
              <a:t>3</a:t>
            </a:r>
          </a:p>
        </p:txBody>
      </p:sp>
      <p:sp>
        <p:nvSpPr>
          <p:cNvPr id="6" name="Donut 5"/>
          <p:cNvSpPr/>
          <p:nvPr/>
        </p:nvSpPr>
        <p:spPr>
          <a:xfrm>
            <a:off x="162325" y="1686490"/>
            <a:ext cx="3495276" cy="3418910"/>
          </a:xfrm>
          <a:prstGeom prst="donut">
            <a:avLst>
              <a:gd name="adj" fmla="val 68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333333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97FA-80C0-4512-96D7-8ED26FCAA3C1}" type="slidenum">
              <a:rPr lang="en-US" smtClean="0">
                <a:solidFill>
                  <a:srgbClr val="000000"/>
                </a:solidFill>
              </a:rPr>
              <a:pPr/>
              <a:t>13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2626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683657"/>
            <a:ext cx="8001000" cy="5338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25B15-B066-4B82-A52C-1DA3950867E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1554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25B15-B066-4B82-A52C-1DA3950867E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1271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7126" y="2514600"/>
            <a:ext cx="7315200" cy="2362200"/>
          </a:xfrm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70C0"/>
                </a:solidFill>
              </a:rPr>
              <a:t>Gesture-based</a:t>
            </a:r>
            <a:br>
              <a:rPr lang="en-US" sz="5400" b="1" dirty="0" smtClean="0">
                <a:solidFill>
                  <a:srgbClr val="0070C0"/>
                </a:solidFill>
              </a:rPr>
            </a:br>
            <a:r>
              <a:rPr lang="en-US" sz="5400" b="1" dirty="0" smtClean="0">
                <a:solidFill>
                  <a:srgbClr val="0070C0"/>
                </a:solidFill>
              </a:rPr>
              <a:t>control</a:t>
            </a:r>
            <a:endParaRPr lang="en-US" sz="54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384" y="1425182"/>
            <a:ext cx="2363147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3900" b="1" dirty="0">
                <a:solidFill>
                  <a:srgbClr val="000000"/>
                </a:solidFill>
                <a:ea typeface="Verdana" pitchFamily="34" charset="0"/>
                <a:cs typeface="Verdana" pitchFamily="34" charset="0"/>
              </a:rPr>
              <a:t>4</a:t>
            </a:r>
          </a:p>
        </p:txBody>
      </p:sp>
      <p:sp>
        <p:nvSpPr>
          <p:cNvPr id="6" name="Donut 5"/>
          <p:cNvSpPr/>
          <p:nvPr/>
        </p:nvSpPr>
        <p:spPr>
          <a:xfrm>
            <a:off x="162325" y="1686490"/>
            <a:ext cx="3495276" cy="3418910"/>
          </a:xfrm>
          <a:prstGeom prst="donut">
            <a:avLst>
              <a:gd name="adj" fmla="val 6800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333333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497FA-80C0-4512-96D7-8ED26FCAA3C1}" type="slidenum">
              <a:rPr lang="en-US" smtClean="0">
                <a:solidFill>
                  <a:srgbClr val="000000"/>
                </a:solidFill>
              </a:rPr>
              <a:pPr/>
              <a:t>16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7304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219200"/>
            <a:ext cx="9144000" cy="521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14450" y="3124200"/>
            <a:ext cx="32766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+mn-lt"/>
              </a:rPr>
              <a:t>Browse, draw, sculpt, design, </a:t>
            </a:r>
          </a:p>
          <a:p>
            <a:pPr algn="ctr"/>
            <a:r>
              <a:rPr lang="en-US" sz="1600" dirty="0" smtClean="0">
                <a:latin typeface="+mn-lt"/>
              </a:rPr>
              <a:t>pick, grab, strum – for real!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1828800" cy="920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9173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 Challenges for </a:t>
            </a:r>
            <a:r>
              <a:rPr lang="en-US" dirty="0" err="1" smtClean="0"/>
              <a:t>IoT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18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886200" y="2352674"/>
            <a:ext cx="4724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Making sense of the data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Privacy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Security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 smtClean="0"/>
              <a:t>Integration</a:t>
            </a:r>
            <a:endParaRPr lang="en-US" sz="2800" dirty="0"/>
          </a:p>
        </p:txBody>
      </p:sp>
      <p:pic>
        <p:nvPicPr>
          <p:cNvPr id="2050" name="Picture 2" descr="http://www.ti.com/lsds/media/images/wireless_connectivity/50BillionThing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06" y="1590674"/>
            <a:ext cx="3133725" cy="313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8976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7E37F-5B14-416E-8053-D514D31C60CA}" type="slidenum">
              <a:rPr lang="en-US" smtClean="0"/>
              <a:t>19</a:t>
            </a:fld>
            <a:endParaRPr lang="en-US"/>
          </a:p>
        </p:txBody>
      </p:sp>
      <p:pic>
        <p:nvPicPr>
          <p:cNvPr id="1028" name="Picture 4" descr="https://uwiotlab.files.wordpress.com/2014/03/iothead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81000"/>
            <a:ext cx="6477000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orbe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981200"/>
            <a:ext cx="8321040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103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990000"/>
      </a:dk2>
      <a:lt2>
        <a:srgbClr val="808080"/>
      </a:lt2>
      <a:accent1>
        <a:srgbClr val="C0C0C0"/>
      </a:accent1>
      <a:accent2>
        <a:srgbClr val="CC9900"/>
      </a:accent2>
      <a:accent3>
        <a:srgbClr val="FFFFFF"/>
      </a:accent3>
      <a:accent4>
        <a:srgbClr val="000000"/>
      </a:accent4>
      <a:accent5>
        <a:srgbClr val="DCDCDC"/>
      </a:accent5>
      <a:accent6>
        <a:srgbClr val="B98A00"/>
      </a:accent6>
      <a:hlink>
        <a:srgbClr val="990000"/>
      </a:hlink>
      <a:folHlink>
        <a:srgbClr val="CC9900"/>
      </a:folHlink>
    </a:clrScheme>
    <a:fontScheme name="UWEBC Georgia-Verdana">
      <a:majorFont>
        <a:latin typeface="Georgia"/>
        <a:ea typeface=""/>
        <a:cs typeface=""/>
      </a:majorFont>
      <a:minorFont>
        <a:latin typeface="Verdana"/>
        <a:ea typeface=""/>
        <a:cs typeface="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5400">
          <a:solidFill>
            <a:schemeClr val="tx2"/>
          </a:solidFill>
          <a:tailEnd type="triangle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err="1" smtClean="0">
            <a:latin typeface="+mn-lt"/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990000"/>
        </a:dk2>
        <a:lt2>
          <a:srgbClr val="808080"/>
        </a:lt2>
        <a:accent1>
          <a:srgbClr val="C0C0C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B98A00"/>
        </a:accent6>
        <a:hlink>
          <a:srgbClr val="9900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85</Words>
  <Application>Microsoft Office PowerPoint</Application>
  <PresentationFormat>On-screen Show (4:3)</PresentationFormat>
  <Paragraphs>51</Paragraphs>
  <Slides>19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Default Design</vt:lpstr>
      <vt:lpstr> </vt:lpstr>
      <vt:lpstr> </vt:lpstr>
      <vt:lpstr>PowerPoint Presentation</vt:lpstr>
      <vt:lpstr>PowerPoint Presentation</vt:lpstr>
      <vt:lpstr> </vt:lpstr>
      <vt:lpstr>Three Main Components</vt:lpstr>
      <vt:lpstr>PowerPoint Presentation</vt:lpstr>
      <vt:lpstr>Wearable technology</vt:lpstr>
      <vt:lpstr>PowerPoint Presentation</vt:lpstr>
      <vt:lpstr>PowerPoint Presentation</vt:lpstr>
      <vt:lpstr>Virtual  reality</vt:lpstr>
      <vt:lpstr>PowerPoint Presentation</vt:lpstr>
      <vt:lpstr>Augmented reality</vt:lpstr>
      <vt:lpstr>PowerPoint Presentation</vt:lpstr>
      <vt:lpstr>PowerPoint Presentation</vt:lpstr>
      <vt:lpstr>Gesture-based control</vt:lpstr>
      <vt:lpstr>PowerPoint Presentation</vt:lpstr>
      <vt:lpstr>Main Challenges for IoT</vt:lpstr>
      <vt:lpstr>PowerPoint Presentation</vt:lpstr>
    </vt:vector>
  </TitlesOfParts>
  <Company>AIMS - University of Wisconsin - Madison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40</cp:revision>
  <cp:lastPrinted>2014-06-26T15:24:21Z</cp:lastPrinted>
  <dcterms:created xsi:type="dcterms:W3CDTF">2014-05-18T12:52:49Z</dcterms:created>
  <dcterms:modified xsi:type="dcterms:W3CDTF">2015-03-23T13:13:03Z</dcterms:modified>
</cp:coreProperties>
</file>