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322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 autoAdjust="0"/>
    <p:restoredTop sz="94647" autoAdjust="0"/>
  </p:normalViewPr>
  <p:slideViewPr>
    <p:cSldViewPr>
      <p:cViewPr varScale="1">
        <p:scale>
          <a:sx n="51" d="100"/>
          <a:sy n="51" d="100"/>
        </p:scale>
        <p:origin x="1243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6DAD-657E-4929-A607-57F98AF910FC}" type="datetimeFigureOut">
              <a:rPr lang="en-US" smtClean="0"/>
              <a:t>11/8/2015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A41D-C7A2-4F6F-BF57-141DBDA27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58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6DAD-657E-4929-A607-57F98AF910FC}" type="datetimeFigureOut">
              <a:rPr lang="en-US" smtClean="0"/>
              <a:t>11/8/2015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A41D-C7A2-4F6F-BF57-141DBDA27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04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6DAD-657E-4929-A607-57F98AF910FC}" type="datetimeFigureOut">
              <a:rPr lang="en-US" smtClean="0"/>
              <a:t>11/8/2015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A41D-C7A2-4F6F-BF57-141DBDA27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29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6DAD-657E-4929-A607-57F98AF910FC}" type="datetimeFigureOut">
              <a:rPr lang="en-US" smtClean="0"/>
              <a:t>11/8/2015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A41D-C7A2-4F6F-BF57-141DBDA27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56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6DAD-657E-4929-A607-57F98AF910FC}" type="datetimeFigureOut">
              <a:rPr lang="en-US" smtClean="0"/>
              <a:t>11/8/2015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A41D-C7A2-4F6F-BF57-141DBDA27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48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6DAD-657E-4929-A607-57F98AF910FC}" type="datetimeFigureOut">
              <a:rPr lang="en-US" smtClean="0"/>
              <a:t>11/8/2015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A41D-C7A2-4F6F-BF57-141DBDA27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52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6DAD-657E-4929-A607-57F98AF910FC}" type="datetimeFigureOut">
              <a:rPr lang="en-US" smtClean="0"/>
              <a:t>11/8/2015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A41D-C7A2-4F6F-BF57-141DBDA27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775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6DAD-657E-4929-A607-57F98AF910FC}" type="datetimeFigureOut">
              <a:rPr lang="en-US" smtClean="0"/>
              <a:t>11/8/2015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A41D-C7A2-4F6F-BF57-141DBDA27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16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6DAD-657E-4929-A607-57F98AF910FC}" type="datetimeFigureOut">
              <a:rPr lang="en-US" smtClean="0"/>
              <a:t>11/8/2015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A41D-C7A2-4F6F-BF57-141DBDA27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2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6DAD-657E-4929-A607-57F98AF910FC}" type="datetimeFigureOut">
              <a:rPr lang="en-US" smtClean="0"/>
              <a:t>11/8/2015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A41D-C7A2-4F6F-BF57-141DBDA27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390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6DAD-657E-4929-A607-57F98AF910FC}" type="datetimeFigureOut">
              <a:rPr lang="en-US" smtClean="0"/>
              <a:t>11/8/2015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A41D-C7A2-4F6F-BF57-141DBDA27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510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96DAD-657E-4929-A607-57F98AF910FC}" type="datetimeFigureOut">
              <a:rPr lang="en-US" smtClean="0"/>
              <a:t>11/8/2015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1A41D-C7A2-4F6F-BF57-141DBDA27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13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-titl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8606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bridg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483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-define lif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828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- lif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74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-origin of life 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630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- origin of life 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41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-Mill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354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-amin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475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-globul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06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- origin of life 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903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-cart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988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-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2515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-cart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859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-cart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789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-darwinism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792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-understanding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520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-willi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738" y="0"/>
            <a:ext cx="47085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955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-evolution_cartoon-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675"/>
            <a:ext cx="9144000" cy="5707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892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-evolutionofm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113" y="0"/>
            <a:ext cx="68341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455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-recapulat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38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-treeoflif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425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-Darwintre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069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-abstract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299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-animal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120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-phylum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591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-Equine_evoluti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0"/>
            <a:ext cx="80375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01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-hors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5675"/>
            <a:ext cx="9144000" cy="2405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93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-Do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039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-dogevo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8375"/>
            <a:ext cx="9144000" cy="4919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21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-chihuahu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0"/>
            <a:ext cx="5562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606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1028700"/>
            <a:ext cx="768096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510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2-darplo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62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3-punct=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721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 fiveide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25" y="0"/>
            <a:ext cx="4576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473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6-objection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893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7-age of U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545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8-timelin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618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9-extinc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716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0-extinct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092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1-cambri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007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2-WI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369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3-explosi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609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4-mayb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694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5-upsidedow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293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-big ide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415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7-MG_67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438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1-IMG_67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679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2-junk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699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3-epige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938"/>
            <a:ext cx="9144000" cy="6334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545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5-doubting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900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7-senapath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967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9-sen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510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-why the dif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81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-word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49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5-spac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238"/>
            <a:ext cx="9144000" cy="5851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6575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-scirevolution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750" y="0"/>
            <a:ext cx="4508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94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0-just askin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238"/>
            <a:ext cx="9144000" cy="5851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78743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3-according to hoyl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00420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4- hoyl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17455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5-stedaysta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51032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8-summar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23151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9-en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5462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anomaliti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259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-pt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902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continent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86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On-screen Show (4:3)</PresentationFormat>
  <Paragraphs>0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admin</dc:creator>
  <cp:lastModifiedBy>Clint</cp:lastModifiedBy>
  <cp:revision>2</cp:revision>
  <dcterms:created xsi:type="dcterms:W3CDTF">2015-11-06T20:11:21Z</dcterms:created>
  <dcterms:modified xsi:type="dcterms:W3CDTF">2015-11-08T16:44:53Z</dcterms:modified>
</cp:coreProperties>
</file>