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76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46025-F541-4990-A14A-4BCB23E474F8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34118-21AC-4026-9413-DD326B1934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title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752600" y="-228600"/>
            <a:ext cx="13045440" cy="815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LTG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5938"/>
            <a:ext cx="9144000" cy="5824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LTG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5888" y="0"/>
            <a:ext cx="8912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MG_5839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overshoo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ltg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cu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 cu mi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 sou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-bova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-spa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m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 space citi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-solar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-bet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-Simon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- l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-why los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-GMO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3038"/>
            <a:ext cx="9144000" cy="651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-canola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3038"/>
            <a:ext cx="9144000" cy="651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-canola-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3038"/>
            <a:ext cx="9144000" cy="651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- unks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outli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 2020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-2020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-Au age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-stories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-midway-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-backwards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20938" y="0"/>
            <a:ext cx="4300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 backward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0225"/>
            <a:ext cx="9144000" cy="579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-END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750"/>
            <a:ext cx="9144000" cy="653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-Carli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Malthus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-wag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-ehrlich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28650" y="0"/>
            <a:ext cx="7885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-LT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LTG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Clint</dc:creator>
  <cp:lastModifiedBy>Clint</cp:lastModifiedBy>
  <cp:revision>4</cp:revision>
  <dcterms:created xsi:type="dcterms:W3CDTF">2015-02-10T22:43:26Z</dcterms:created>
  <dcterms:modified xsi:type="dcterms:W3CDTF">2015-02-10T22:59:38Z</dcterms:modified>
</cp:coreProperties>
</file>