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7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1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4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2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9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8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7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4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DAC0F-A752-4389-866F-C439EE73C04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C0331-D203-4E43-88BA-04BCE775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onders.physics.wisc.edu/donat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8641"/>
            <a:ext cx="6858000" cy="1790700"/>
          </a:xfrm>
        </p:spPr>
        <p:txBody>
          <a:bodyPr>
            <a:normAutofit/>
          </a:bodyPr>
          <a:lstStyle/>
          <a:p>
            <a:r>
              <a:rPr lang="en-US" sz="6600" b="1" dirty="0"/>
              <a:t>Donate: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66459"/>
            <a:ext cx="6858000" cy="1241822"/>
          </a:xfrm>
        </p:spPr>
        <p:txBody>
          <a:bodyPr>
            <a:normAutofit/>
          </a:bodyPr>
          <a:lstStyle/>
          <a:p>
            <a:r>
              <a:rPr lang="en-US" sz="2700" b="1" i="1" u="sng" dirty="0">
                <a:hlinkClick r:id="rId2"/>
              </a:rPr>
              <a:t>https://wonders.physics.wisc.edu/donate/</a:t>
            </a:r>
            <a:endParaRPr lang="en-US" sz="2700" dirty="0"/>
          </a:p>
        </p:txBody>
      </p:sp>
      <p:pic>
        <p:nvPicPr>
          <p:cNvPr id="1026" name="Picture 2" descr="data:image/png;base64,iVBORw0KGgoAAAANSUhEUgAAAMgAAADICAYAAACtWK6eAAAHZElEQVR4nO2aQZLkMAgE+/+f1rxgCBkVorAzI3RTowKTc9jY3wKAf/l1BwBwBkEAAhAEIABBAAIQBCAAQQACEAQgAEEAAhAEIABBAAIQBCAAQQACUoL8fr8RR9VXdZ3qvlQ5Vfmn7MNaCLLVV3UdBPHch7UQZKuv6joI4rkPayHIVl/VdRDEcx/WQpCtvqrrIIjnPqyFIFt9VddBEM99WEssSBeqhVS9O6X+03dV96tBkMM8UxYYQXIgyGGeKQuMIDkQ5DDPlAVGkBwIcphnygIjSA4EOcwzZYERJMc4QZ5+6OoPpMpTnb9rDk+Zvg9hb6kfDR8IguTuV7+LICYDQZDc/ep3EcRkIAiSu1/9LoKYDARBcver30UQk4EgSO5+9bsIYj6Q6pzV+bvefes+rIUgV3NW5+969637sBaCXM1Znb/r3bfuw1oIcjVndf6ud9+6D2shyNWc1fm73n3rPqyFIFdzVufvevet+7DWRwWZspCquVX3O30fwt5SPxo+EARBkO3eUj8aPhAEQZDt3lI/Gj4QBEGQ7d5SPxo+EARBkO3eUj8aPhAEQZDt3lI/alowVZ4pYlYLovqO0/chrNUdQAGCIEhVHgRBEASJanUHUIAgCFKVB0EQBEGiWt0BFCAIglTlkQridlQD5L6nyKp9iEAQ7pfddzsZEIT7ZffdTgYE4X7ZfbeTAUG4X3bf7WRAEO6X3Xc7Gfr+La6R6sEqP9CEd9/MJ6eHILDLJ6eHILDLJ6eHILDLJ6eHILDLJ6eHILDLlX/mfVqnK49bzq/1paqvBEEO6lfn/FpfqvpKEOSgfnXOr/Wlqq8EQQ7qV+f8Wl+q+koQ5KB+dc6v9aWqrwRBDupX5/xaX6r6Sq78G+DXFsAtT/VCTvleGRCkIL9bHgRBkEfvVud3y4MgCPLo3er8bnkQBEEevVud3y0PgiDIo3er87vlQRBzQf59vGnxpi+Aqv50wavnuRaCIAiCxFml1Z4+jiAIgiDB4wiCIAgSPI4gCIIgweMIgiAI8pzpi6p61+0PSHW/T+sgCIIgSFAHQRAEQYI6CIIgCBLUQRAEQZCgDoIgCIIEdV4jyNMGVaeL6vxdc3D7w3VjDghi3K+qfldfqvpdedZCEOt+VfW7+lLV78qzFoJY96uq39WXqn5XnrUQxLpfVf2uvlT1u/KshSDW/arqd/Wlqt+VZ61mQdzqILJnzk4QxOB0MSVnJwhicLqYkrMTBDE4XUzJ2QmCGJwupuTsBEEMThdTcnaS6lo12Oo6bverF9Jtnl1zUwqOIAYLgyDauSHIZh23+wiCIFaDdbuPIAhiNVi3+wiCIFaDdbuPIB8R5GmDT+93fejpfbm921VHCYK8qC+3d7vqKEGQF/Xl9m5XHSUI8qK+3N7tqqMEQV7Ul9u7XXWUIMiL+nJ7t6uOEktBnt6/MaiO/G4L0zXnzjwIcgCCIMizYgiCIBdBkM37CJLLU91vNQiyeR9Bcnmq+60GQTbvI0guT3W/1bxGkK7Fdvug/zF9Dm6CK/tFEAOmzwFBDoMhSMz0OSDIYTAEiZk+BwQ5DIYgMdPngCCHwRAkZvocEOQwQLU4qvosai6n2zwRpKg+guRyus0TQYrqI0gup9s8EaSoPoLkcrrNE0GK6iNILqfbPBGkqD6C5HK6zbNdEBVdg+3K+dZFfYoqD4KYf1AEyYEgu48P/6AIkgNBdh8f/kERJAeC7D4+/IMiSA4E2X18+AdFkByvF6T6w3Wd6vyqearonrf7fNZCEAQxOm7zWQtBEMTouM1nLQRBEKPjNp+1EARBjI7bfNZCEAQxOm7zWav5n3m7cBNclb+6LxVuf6DCrNkmJ4Mg2jqq/KqcCHIIgmjrqPKrciLIIQiiraPKr8qJIIcgiLaOKr8qJ4IcgiDaOqr8qpztglQvTPVAuhZ1ujhd96vrhG+kfmSw/Ahynkc1H7f5K0EQBDmej9v8lSAIghzPx23+ShAEQY7n4zZ/JQiCIMfzcZu/kiv/WbGaroF3iTxlgVV9Vf9hCbMqG+wCQRAEQS7kQZDc/acgyGUQBEEQ5EIeBMndfwqCXAZBEGS0IF2LpOqr+gNNmeekxVaBIBdzqvIjyD0Q5GJOVX4EuQeCXMypyo8g90CQizlV+RHkHghyMacqP4Lc45OCTFlsN7rE6ZwbgiDINt2LjyAIgiAIgiAIgiBb9xEEQRAkuI8gCIIgwf0uQVT9fk0QFZP2AUEO+kWQHJP2AUEO+kWQHJP2AUEO+kWQHJP2AUEO+kWQHJP2AUEO+kWQHJP24Yog1XQJ6yamKk/1QnblzIAgCLL9btf96jrhG6kfIQiCXLxfXSd8I/UjBEGQi/er64RvpH6EIAhy8X51nfCN1I8QBEEu3q+uE76R+lHxglUvhttiV79bXWeKyBkQBEGO6yDIZjC38zS/CgRBkBHnaX4VCIIgI87T/CoQBEFGnKf5VSDIxwUB+AoIAhCAIAABCAIQgCAAAQgCEIAgAAEIAhCAIAABCAIQgCAAAQgCEIAgAAF/F7BTHHuK8I0AAAAASUVORK5CYII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93" y="3128626"/>
            <a:ext cx="3165614" cy="316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Donate: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Donate:</dc:title>
  <dc:creator>Julien Sprott</dc:creator>
  <cp:lastModifiedBy>Julien Sprott</cp:lastModifiedBy>
  <cp:revision>1</cp:revision>
  <dcterms:created xsi:type="dcterms:W3CDTF">2018-01-05T17:23:57Z</dcterms:created>
  <dcterms:modified xsi:type="dcterms:W3CDTF">2018-01-05T17:26:18Z</dcterms:modified>
</cp:coreProperties>
</file>